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20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DF6C8-0677-4E34-8EC5-45AFA407A246}" type="datetimeFigureOut">
              <a:rPr lang="zh-TW" altLang="en-US" smtClean="0"/>
              <a:t>2024/10/25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BB4BD-2CFE-48A6-898C-4557A6A200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240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08F8B-42B9-4C29-B4E5-703141F1B416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49A56-FB48-4C2D-A356-CED512BCC5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21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49A56-FB48-4C2D-A356-CED512BCC58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01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88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52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85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17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61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32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30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48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pic>
        <p:nvPicPr>
          <p:cNvPr id="1026" name="Picture 2" descr="ãé»æ¿ãçåçæå°çµæ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801" y="0"/>
            <a:ext cx="1001980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PA_库_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0" b="100000" l="0" r="56256">
                        <a14:foregroundMark x1="501" y1="88336" x2="1201" y2="97667"/>
                        <a14:foregroundMark x1="27027" y1="64075" x2="25826" y2="69362"/>
                        <a14:foregroundMark x1="9960" y1="39425" x2="19269" y2="26050"/>
                        <a14:foregroundMark x1="11411" y1="38647" x2="14214" y2="37247"/>
                        <a14:backgroundMark x1="53103" y1="82271" x2="54755" y2="825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2442"/>
          <a:stretch/>
        </p:blipFill>
        <p:spPr>
          <a:xfrm flipH="1">
            <a:off x="4204290" y="0"/>
            <a:ext cx="5701709" cy="685800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-104775" y="19050"/>
            <a:ext cx="10010775" cy="6838950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100000"/>
                  <a:alpha val="0"/>
                </a:schemeClr>
              </a:gs>
              <a:gs pos="0">
                <a:schemeClr val="tx1">
                  <a:alpha val="94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463"/>
          </a:p>
        </p:txBody>
      </p:sp>
    </p:spTree>
    <p:extLst>
      <p:ext uri="{BB962C8B-B14F-4D97-AF65-F5344CB8AC3E}">
        <p14:creationId xmlns:p14="http://schemas.microsoft.com/office/powerpoint/2010/main" val="98167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91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83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D053E-0145-4EA3-8DEF-492FE0624038}" type="datetimeFigureOut">
              <a:rPr lang="zh-CN" altLang="en-US" smtClean="0"/>
              <a:t>2024/10/25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1EBA1-5A14-4F9B-8AA1-3B5CC161F3E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3508375" y="2971811"/>
            <a:ext cx="2889250" cy="24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71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4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244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244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3714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8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15754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4.jpe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7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6.xml"/><Relationship Id="rId9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F0EE86D4-126A-42E1-822A-47BC8DFD35EB}"/>
              </a:ext>
            </a:extLst>
          </p:cNvPr>
          <p:cNvPicPr>
            <a:picLocks noChangeAspect="1"/>
          </p:cNvPicPr>
          <p:nvPr/>
        </p:nvPicPr>
        <p:blipFill>
          <a:blip r:embed="rId12">
            <a:lum bright="70000" contrast="-7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6" y="327259"/>
            <a:ext cx="2379211" cy="2857572"/>
          </a:xfrm>
          <a:prstGeom prst="rect">
            <a:avLst/>
          </a:prstGeom>
        </p:spPr>
      </p:pic>
      <p:sp>
        <p:nvSpPr>
          <p:cNvPr id="11" name="PA_库_文本框 10"/>
          <p:cNvSpPr txBox="1"/>
          <p:nvPr>
            <p:custDataLst>
              <p:tags r:id="rId1"/>
            </p:custDataLst>
          </p:nvPr>
        </p:nvSpPr>
        <p:spPr>
          <a:xfrm>
            <a:off x="2744703" y="1355373"/>
            <a:ext cx="4416594" cy="1107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zh-TW" altLang="en-US" sz="6600" dirty="0">
                <a:blipFill dpi="0" rotWithShape="1">
                  <a:blip r:embed="rId13"/>
                  <a:srcRect/>
                  <a:tile tx="0" ty="0" sx="100000" sy="100000" flip="none" algn="tl"/>
                </a:blipFill>
                <a:latin typeface="標楷體" panose="03000509000000000000" pitchFamily="65" charset="-120"/>
                <a:ea typeface="標楷體" panose="03000509000000000000" pitchFamily="65" charset="-120"/>
              </a:rPr>
              <a:t>吳亦莊老師</a:t>
            </a:r>
            <a:endParaRPr lang="en-US" altLang="zh-CN" sz="6600" dirty="0">
              <a:blipFill dpi="0" rotWithShape="1">
                <a:blip r:embed="rId13"/>
                <a:srcRect/>
                <a:tile tx="0" ty="0" sx="100000" sy="100000" flip="none" algn="tl"/>
              </a:blip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PA_库_任意多边形 2528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7574106" y="5794872"/>
            <a:ext cx="754646" cy="775572"/>
          </a:xfrm>
          <a:custGeom>
            <a:avLst/>
            <a:gdLst/>
            <a:ahLst/>
            <a:cxnLst>
              <a:cxn ang="0">
                <a:pos x="337" y="319"/>
              </a:cxn>
              <a:cxn ang="0">
                <a:pos x="260" y="152"/>
              </a:cxn>
              <a:cxn ang="0">
                <a:pos x="213" y="7"/>
              </a:cxn>
              <a:cxn ang="0">
                <a:pos x="93" y="12"/>
              </a:cxn>
              <a:cxn ang="0">
                <a:pos x="23" y="231"/>
              </a:cxn>
              <a:cxn ang="0">
                <a:pos x="73" y="331"/>
              </a:cxn>
              <a:cxn ang="0">
                <a:pos x="67" y="198"/>
              </a:cxn>
              <a:cxn ang="0">
                <a:pos x="54" y="222"/>
              </a:cxn>
              <a:cxn ang="0">
                <a:pos x="259" y="202"/>
              </a:cxn>
              <a:cxn ang="0">
                <a:pos x="227" y="228"/>
              </a:cxn>
              <a:cxn ang="0">
                <a:pos x="236" y="202"/>
              </a:cxn>
              <a:cxn ang="0">
                <a:pos x="116" y="308"/>
              </a:cxn>
              <a:cxn ang="0">
                <a:pos x="183" y="226"/>
              </a:cxn>
              <a:cxn ang="0">
                <a:pos x="74" y="283"/>
              </a:cxn>
              <a:cxn ang="0">
                <a:pos x="148" y="216"/>
              </a:cxn>
              <a:cxn ang="0">
                <a:pos x="78" y="300"/>
              </a:cxn>
              <a:cxn ang="0">
                <a:pos x="146" y="215"/>
              </a:cxn>
              <a:cxn ang="0">
                <a:pos x="106" y="231"/>
              </a:cxn>
              <a:cxn ang="0">
                <a:pos x="49" y="262"/>
              </a:cxn>
              <a:cxn ang="0">
                <a:pos x="37" y="259"/>
              </a:cxn>
              <a:cxn ang="0">
                <a:pos x="15" y="260"/>
              </a:cxn>
              <a:cxn ang="0">
                <a:pos x="23" y="264"/>
              </a:cxn>
              <a:cxn ang="0">
                <a:pos x="114" y="203"/>
              </a:cxn>
              <a:cxn ang="0">
                <a:pos x="43" y="275"/>
              </a:cxn>
              <a:cxn ang="0">
                <a:pos x="22" y="311"/>
              </a:cxn>
              <a:cxn ang="0">
                <a:pos x="34" y="316"/>
              </a:cxn>
              <a:cxn ang="0">
                <a:pos x="142" y="231"/>
              </a:cxn>
              <a:cxn ang="0">
                <a:pos x="61" y="319"/>
              </a:cxn>
              <a:cxn ang="0">
                <a:pos x="77" y="319"/>
              </a:cxn>
              <a:cxn ang="0">
                <a:pos x="200" y="215"/>
              </a:cxn>
              <a:cxn ang="0">
                <a:pos x="119" y="284"/>
              </a:cxn>
              <a:cxn ang="0">
                <a:pos x="125" y="300"/>
              </a:cxn>
              <a:cxn ang="0">
                <a:pos x="193" y="251"/>
              </a:cxn>
              <a:cxn ang="0">
                <a:pos x="138" y="314"/>
              </a:cxn>
              <a:cxn ang="0">
                <a:pos x="179" y="289"/>
              </a:cxn>
              <a:cxn ang="0">
                <a:pos x="254" y="225"/>
              </a:cxn>
              <a:cxn ang="0">
                <a:pos x="150" y="320"/>
              </a:cxn>
              <a:cxn ang="0">
                <a:pos x="280" y="230"/>
              </a:cxn>
              <a:cxn ang="0">
                <a:pos x="258" y="276"/>
              </a:cxn>
              <a:cxn ang="0">
                <a:pos x="318" y="225"/>
              </a:cxn>
              <a:cxn ang="0">
                <a:pos x="238" y="282"/>
              </a:cxn>
              <a:cxn ang="0">
                <a:pos x="309" y="256"/>
              </a:cxn>
              <a:cxn ang="0">
                <a:pos x="323" y="262"/>
              </a:cxn>
              <a:cxn ang="0">
                <a:pos x="249" y="327"/>
              </a:cxn>
              <a:cxn ang="0">
                <a:pos x="340" y="278"/>
              </a:cxn>
              <a:cxn ang="0">
                <a:pos x="275" y="326"/>
              </a:cxn>
              <a:cxn ang="0">
                <a:pos x="303" y="307"/>
              </a:cxn>
              <a:cxn ang="0">
                <a:pos x="323" y="310"/>
              </a:cxn>
              <a:cxn ang="0">
                <a:pos x="347" y="290"/>
              </a:cxn>
              <a:cxn ang="0">
                <a:pos x="348" y="286"/>
              </a:cxn>
              <a:cxn ang="0">
                <a:pos x="315" y="301"/>
              </a:cxn>
              <a:cxn ang="0">
                <a:pos x="300" y="298"/>
              </a:cxn>
              <a:cxn ang="0">
                <a:pos x="298" y="279"/>
              </a:cxn>
              <a:cxn ang="0">
                <a:pos x="323" y="222"/>
              </a:cxn>
              <a:cxn ang="0">
                <a:pos x="311" y="229"/>
              </a:cxn>
              <a:cxn ang="0">
                <a:pos x="254" y="263"/>
              </a:cxn>
              <a:cxn ang="0">
                <a:pos x="208" y="289"/>
              </a:cxn>
              <a:cxn ang="0">
                <a:pos x="116" y="115"/>
              </a:cxn>
              <a:cxn ang="0">
                <a:pos x="191" y="30"/>
              </a:cxn>
              <a:cxn ang="0">
                <a:pos x="275" y="190"/>
              </a:cxn>
              <a:cxn ang="0">
                <a:pos x="164" y="215"/>
              </a:cxn>
              <a:cxn ang="0">
                <a:pos x="112" y="122"/>
              </a:cxn>
              <a:cxn ang="0">
                <a:pos x="38" y="231"/>
              </a:cxn>
            </a:cxnLst>
            <a:rect l="0" t="0" r="r" b="b"/>
            <a:pathLst>
              <a:path w="359" h="337">
                <a:moveTo>
                  <a:pt x="73" y="331"/>
                </a:moveTo>
                <a:lnTo>
                  <a:pt x="73" y="331"/>
                </a:lnTo>
                <a:lnTo>
                  <a:pt x="95" y="330"/>
                </a:lnTo>
                <a:lnTo>
                  <a:pt x="117" y="329"/>
                </a:lnTo>
                <a:lnTo>
                  <a:pt x="117" y="329"/>
                </a:lnTo>
                <a:lnTo>
                  <a:pt x="135" y="329"/>
                </a:lnTo>
                <a:lnTo>
                  <a:pt x="153" y="329"/>
                </a:lnTo>
                <a:lnTo>
                  <a:pt x="189" y="331"/>
                </a:lnTo>
                <a:lnTo>
                  <a:pt x="189" y="331"/>
                </a:lnTo>
                <a:lnTo>
                  <a:pt x="218" y="334"/>
                </a:lnTo>
                <a:lnTo>
                  <a:pt x="248" y="336"/>
                </a:lnTo>
                <a:lnTo>
                  <a:pt x="264" y="337"/>
                </a:lnTo>
                <a:lnTo>
                  <a:pt x="278" y="336"/>
                </a:lnTo>
                <a:lnTo>
                  <a:pt x="293" y="335"/>
                </a:lnTo>
                <a:lnTo>
                  <a:pt x="307" y="333"/>
                </a:lnTo>
                <a:lnTo>
                  <a:pt x="307" y="333"/>
                </a:lnTo>
                <a:lnTo>
                  <a:pt x="318" y="330"/>
                </a:lnTo>
                <a:lnTo>
                  <a:pt x="328" y="326"/>
                </a:lnTo>
                <a:lnTo>
                  <a:pt x="337" y="319"/>
                </a:lnTo>
                <a:lnTo>
                  <a:pt x="346" y="312"/>
                </a:lnTo>
                <a:lnTo>
                  <a:pt x="352" y="304"/>
                </a:lnTo>
                <a:lnTo>
                  <a:pt x="355" y="300"/>
                </a:lnTo>
                <a:lnTo>
                  <a:pt x="357" y="295"/>
                </a:lnTo>
                <a:lnTo>
                  <a:pt x="358" y="290"/>
                </a:lnTo>
                <a:lnTo>
                  <a:pt x="359" y="285"/>
                </a:lnTo>
                <a:lnTo>
                  <a:pt x="359" y="279"/>
                </a:lnTo>
                <a:lnTo>
                  <a:pt x="359" y="273"/>
                </a:lnTo>
                <a:lnTo>
                  <a:pt x="359" y="273"/>
                </a:lnTo>
                <a:lnTo>
                  <a:pt x="356" y="261"/>
                </a:lnTo>
                <a:lnTo>
                  <a:pt x="351" y="249"/>
                </a:lnTo>
                <a:lnTo>
                  <a:pt x="345" y="237"/>
                </a:lnTo>
                <a:lnTo>
                  <a:pt x="337" y="227"/>
                </a:lnTo>
                <a:lnTo>
                  <a:pt x="329" y="216"/>
                </a:lnTo>
                <a:lnTo>
                  <a:pt x="320" y="207"/>
                </a:lnTo>
                <a:lnTo>
                  <a:pt x="302" y="189"/>
                </a:lnTo>
                <a:lnTo>
                  <a:pt x="302" y="189"/>
                </a:lnTo>
                <a:lnTo>
                  <a:pt x="282" y="171"/>
                </a:lnTo>
                <a:lnTo>
                  <a:pt x="260" y="152"/>
                </a:lnTo>
                <a:lnTo>
                  <a:pt x="240" y="135"/>
                </a:lnTo>
                <a:lnTo>
                  <a:pt x="220" y="116"/>
                </a:lnTo>
                <a:lnTo>
                  <a:pt x="220" y="116"/>
                </a:lnTo>
                <a:lnTo>
                  <a:pt x="210" y="104"/>
                </a:lnTo>
                <a:lnTo>
                  <a:pt x="205" y="98"/>
                </a:lnTo>
                <a:lnTo>
                  <a:pt x="201" y="91"/>
                </a:lnTo>
                <a:lnTo>
                  <a:pt x="198" y="84"/>
                </a:lnTo>
                <a:lnTo>
                  <a:pt x="196" y="76"/>
                </a:lnTo>
                <a:lnTo>
                  <a:pt x="194" y="68"/>
                </a:lnTo>
                <a:lnTo>
                  <a:pt x="193" y="60"/>
                </a:lnTo>
                <a:lnTo>
                  <a:pt x="193" y="60"/>
                </a:lnTo>
                <a:lnTo>
                  <a:pt x="193" y="53"/>
                </a:lnTo>
                <a:lnTo>
                  <a:pt x="195" y="47"/>
                </a:lnTo>
                <a:lnTo>
                  <a:pt x="196" y="40"/>
                </a:lnTo>
                <a:lnTo>
                  <a:pt x="199" y="33"/>
                </a:lnTo>
                <a:lnTo>
                  <a:pt x="205" y="20"/>
                </a:lnTo>
                <a:lnTo>
                  <a:pt x="212" y="8"/>
                </a:lnTo>
                <a:lnTo>
                  <a:pt x="212" y="8"/>
                </a:lnTo>
                <a:lnTo>
                  <a:pt x="213" y="7"/>
                </a:lnTo>
                <a:lnTo>
                  <a:pt x="212" y="5"/>
                </a:lnTo>
                <a:lnTo>
                  <a:pt x="212" y="3"/>
                </a:lnTo>
                <a:lnTo>
                  <a:pt x="210" y="2"/>
                </a:lnTo>
                <a:lnTo>
                  <a:pt x="210" y="2"/>
                </a:lnTo>
                <a:lnTo>
                  <a:pt x="209" y="1"/>
                </a:lnTo>
                <a:lnTo>
                  <a:pt x="206" y="0"/>
                </a:lnTo>
                <a:lnTo>
                  <a:pt x="206" y="0"/>
                </a:lnTo>
                <a:lnTo>
                  <a:pt x="178" y="0"/>
                </a:lnTo>
                <a:lnTo>
                  <a:pt x="151" y="0"/>
                </a:lnTo>
                <a:lnTo>
                  <a:pt x="124" y="1"/>
                </a:lnTo>
                <a:lnTo>
                  <a:pt x="111" y="2"/>
                </a:lnTo>
                <a:lnTo>
                  <a:pt x="97" y="4"/>
                </a:lnTo>
                <a:lnTo>
                  <a:pt x="97" y="4"/>
                </a:lnTo>
                <a:lnTo>
                  <a:pt x="95" y="5"/>
                </a:lnTo>
                <a:lnTo>
                  <a:pt x="94" y="6"/>
                </a:lnTo>
                <a:lnTo>
                  <a:pt x="94" y="8"/>
                </a:lnTo>
                <a:lnTo>
                  <a:pt x="94" y="10"/>
                </a:lnTo>
                <a:lnTo>
                  <a:pt x="94" y="10"/>
                </a:lnTo>
                <a:lnTo>
                  <a:pt x="93" y="12"/>
                </a:lnTo>
                <a:lnTo>
                  <a:pt x="94" y="14"/>
                </a:lnTo>
                <a:lnTo>
                  <a:pt x="94" y="14"/>
                </a:lnTo>
                <a:lnTo>
                  <a:pt x="103" y="28"/>
                </a:lnTo>
                <a:lnTo>
                  <a:pt x="110" y="42"/>
                </a:lnTo>
                <a:lnTo>
                  <a:pt x="114" y="57"/>
                </a:lnTo>
                <a:lnTo>
                  <a:pt x="116" y="65"/>
                </a:lnTo>
                <a:lnTo>
                  <a:pt x="117" y="72"/>
                </a:lnTo>
                <a:lnTo>
                  <a:pt x="117" y="72"/>
                </a:lnTo>
                <a:lnTo>
                  <a:pt x="117" y="83"/>
                </a:lnTo>
                <a:lnTo>
                  <a:pt x="115" y="92"/>
                </a:lnTo>
                <a:lnTo>
                  <a:pt x="113" y="100"/>
                </a:lnTo>
                <a:lnTo>
                  <a:pt x="109" y="108"/>
                </a:lnTo>
                <a:lnTo>
                  <a:pt x="105" y="116"/>
                </a:lnTo>
                <a:lnTo>
                  <a:pt x="100" y="124"/>
                </a:lnTo>
                <a:lnTo>
                  <a:pt x="89" y="139"/>
                </a:lnTo>
                <a:lnTo>
                  <a:pt x="89" y="139"/>
                </a:lnTo>
                <a:lnTo>
                  <a:pt x="55" y="185"/>
                </a:lnTo>
                <a:lnTo>
                  <a:pt x="39" y="208"/>
                </a:lnTo>
                <a:lnTo>
                  <a:pt x="23" y="231"/>
                </a:lnTo>
                <a:lnTo>
                  <a:pt x="23" y="231"/>
                </a:lnTo>
                <a:lnTo>
                  <a:pt x="11" y="249"/>
                </a:lnTo>
                <a:lnTo>
                  <a:pt x="6" y="259"/>
                </a:lnTo>
                <a:lnTo>
                  <a:pt x="3" y="269"/>
                </a:lnTo>
                <a:lnTo>
                  <a:pt x="1" y="279"/>
                </a:lnTo>
                <a:lnTo>
                  <a:pt x="0" y="289"/>
                </a:lnTo>
                <a:lnTo>
                  <a:pt x="1" y="294"/>
                </a:lnTo>
                <a:lnTo>
                  <a:pt x="2" y="298"/>
                </a:lnTo>
                <a:lnTo>
                  <a:pt x="4" y="303"/>
                </a:lnTo>
                <a:lnTo>
                  <a:pt x="6" y="308"/>
                </a:lnTo>
                <a:lnTo>
                  <a:pt x="6" y="308"/>
                </a:lnTo>
                <a:lnTo>
                  <a:pt x="12" y="315"/>
                </a:lnTo>
                <a:lnTo>
                  <a:pt x="20" y="320"/>
                </a:lnTo>
                <a:lnTo>
                  <a:pt x="28" y="325"/>
                </a:lnTo>
                <a:lnTo>
                  <a:pt x="37" y="328"/>
                </a:lnTo>
                <a:lnTo>
                  <a:pt x="46" y="329"/>
                </a:lnTo>
                <a:lnTo>
                  <a:pt x="55" y="330"/>
                </a:lnTo>
                <a:lnTo>
                  <a:pt x="73" y="331"/>
                </a:lnTo>
                <a:lnTo>
                  <a:pt x="73" y="331"/>
                </a:lnTo>
                <a:close/>
                <a:moveTo>
                  <a:pt x="59" y="195"/>
                </a:moveTo>
                <a:lnTo>
                  <a:pt x="59" y="195"/>
                </a:lnTo>
                <a:lnTo>
                  <a:pt x="63" y="192"/>
                </a:lnTo>
                <a:lnTo>
                  <a:pt x="63" y="192"/>
                </a:lnTo>
                <a:lnTo>
                  <a:pt x="79" y="185"/>
                </a:lnTo>
                <a:lnTo>
                  <a:pt x="79" y="185"/>
                </a:lnTo>
                <a:lnTo>
                  <a:pt x="50" y="208"/>
                </a:lnTo>
                <a:lnTo>
                  <a:pt x="50" y="208"/>
                </a:lnTo>
                <a:lnTo>
                  <a:pt x="59" y="195"/>
                </a:lnTo>
                <a:lnTo>
                  <a:pt x="59" y="195"/>
                </a:lnTo>
                <a:close/>
                <a:moveTo>
                  <a:pt x="86" y="182"/>
                </a:moveTo>
                <a:lnTo>
                  <a:pt x="86" y="182"/>
                </a:lnTo>
                <a:lnTo>
                  <a:pt x="91" y="181"/>
                </a:lnTo>
                <a:lnTo>
                  <a:pt x="96" y="180"/>
                </a:lnTo>
                <a:lnTo>
                  <a:pt x="96" y="180"/>
                </a:lnTo>
                <a:lnTo>
                  <a:pt x="89" y="184"/>
                </a:lnTo>
                <a:lnTo>
                  <a:pt x="81" y="188"/>
                </a:lnTo>
                <a:lnTo>
                  <a:pt x="67" y="198"/>
                </a:lnTo>
                <a:lnTo>
                  <a:pt x="67" y="198"/>
                </a:lnTo>
                <a:lnTo>
                  <a:pt x="76" y="190"/>
                </a:lnTo>
                <a:lnTo>
                  <a:pt x="86" y="182"/>
                </a:lnTo>
                <a:lnTo>
                  <a:pt x="86" y="182"/>
                </a:lnTo>
                <a:close/>
                <a:moveTo>
                  <a:pt x="106" y="181"/>
                </a:moveTo>
                <a:lnTo>
                  <a:pt x="106" y="181"/>
                </a:lnTo>
                <a:lnTo>
                  <a:pt x="112" y="182"/>
                </a:lnTo>
                <a:lnTo>
                  <a:pt x="112" y="182"/>
                </a:lnTo>
                <a:lnTo>
                  <a:pt x="103" y="187"/>
                </a:lnTo>
                <a:lnTo>
                  <a:pt x="94" y="193"/>
                </a:lnTo>
                <a:lnTo>
                  <a:pt x="78" y="205"/>
                </a:lnTo>
                <a:lnTo>
                  <a:pt x="78" y="205"/>
                </a:lnTo>
                <a:lnTo>
                  <a:pt x="51" y="227"/>
                </a:lnTo>
                <a:lnTo>
                  <a:pt x="24" y="250"/>
                </a:lnTo>
                <a:lnTo>
                  <a:pt x="24" y="250"/>
                </a:lnTo>
                <a:lnTo>
                  <a:pt x="26" y="248"/>
                </a:lnTo>
                <a:lnTo>
                  <a:pt x="26" y="248"/>
                </a:lnTo>
                <a:lnTo>
                  <a:pt x="32" y="241"/>
                </a:lnTo>
                <a:lnTo>
                  <a:pt x="39" y="233"/>
                </a:lnTo>
                <a:lnTo>
                  <a:pt x="54" y="222"/>
                </a:lnTo>
                <a:lnTo>
                  <a:pt x="54" y="222"/>
                </a:lnTo>
                <a:lnTo>
                  <a:pt x="67" y="213"/>
                </a:lnTo>
                <a:lnTo>
                  <a:pt x="80" y="203"/>
                </a:lnTo>
                <a:lnTo>
                  <a:pt x="93" y="192"/>
                </a:lnTo>
                <a:lnTo>
                  <a:pt x="106" y="181"/>
                </a:lnTo>
                <a:lnTo>
                  <a:pt x="106" y="181"/>
                </a:lnTo>
                <a:close/>
                <a:moveTo>
                  <a:pt x="288" y="194"/>
                </a:moveTo>
                <a:lnTo>
                  <a:pt x="288" y="194"/>
                </a:lnTo>
                <a:lnTo>
                  <a:pt x="255" y="222"/>
                </a:lnTo>
                <a:lnTo>
                  <a:pt x="223" y="252"/>
                </a:lnTo>
                <a:lnTo>
                  <a:pt x="223" y="252"/>
                </a:lnTo>
                <a:lnTo>
                  <a:pt x="188" y="283"/>
                </a:lnTo>
                <a:lnTo>
                  <a:pt x="188" y="283"/>
                </a:lnTo>
                <a:lnTo>
                  <a:pt x="214" y="258"/>
                </a:lnTo>
                <a:lnTo>
                  <a:pt x="214" y="258"/>
                </a:lnTo>
                <a:lnTo>
                  <a:pt x="226" y="245"/>
                </a:lnTo>
                <a:lnTo>
                  <a:pt x="238" y="231"/>
                </a:lnTo>
                <a:lnTo>
                  <a:pt x="249" y="217"/>
                </a:lnTo>
                <a:lnTo>
                  <a:pt x="259" y="202"/>
                </a:lnTo>
                <a:lnTo>
                  <a:pt x="259" y="202"/>
                </a:lnTo>
                <a:lnTo>
                  <a:pt x="263" y="203"/>
                </a:lnTo>
                <a:lnTo>
                  <a:pt x="263" y="203"/>
                </a:lnTo>
                <a:lnTo>
                  <a:pt x="268" y="203"/>
                </a:lnTo>
                <a:lnTo>
                  <a:pt x="273" y="202"/>
                </a:lnTo>
                <a:lnTo>
                  <a:pt x="273" y="202"/>
                </a:lnTo>
                <a:lnTo>
                  <a:pt x="280" y="197"/>
                </a:lnTo>
                <a:lnTo>
                  <a:pt x="284" y="194"/>
                </a:lnTo>
                <a:lnTo>
                  <a:pt x="286" y="194"/>
                </a:lnTo>
                <a:lnTo>
                  <a:pt x="288" y="194"/>
                </a:lnTo>
                <a:lnTo>
                  <a:pt x="288" y="194"/>
                </a:lnTo>
                <a:close/>
                <a:moveTo>
                  <a:pt x="241" y="194"/>
                </a:moveTo>
                <a:lnTo>
                  <a:pt x="241" y="194"/>
                </a:lnTo>
                <a:lnTo>
                  <a:pt x="248" y="197"/>
                </a:lnTo>
                <a:lnTo>
                  <a:pt x="255" y="201"/>
                </a:lnTo>
                <a:lnTo>
                  <a:pt x="255" y="201"/>
                </a:lnTo>
                <a:lnTo>
                  <a:pt x="242" y="215"/>
                </a:lnTo>
                <a:lnTo>
                  <a:pt x="235" y="221"/>
                </a:lnTo>
                <a:lnTo>
                  <a:pt x="227" y="228"/>
                </a:lnTo>
                <a:lnTo>
                  <a:pt x="227" y="228"/>
                </a:lnTo>
                <a:lnTo>
                  <a:pt x="209" y="244"/>
                </a:lnTo>
                <a:lnTo>
                  <a:pt x="192" y="260"/>
                </a:lnTo>
                <a:lnTo>
                  <a:pt x="192" y="260"/>
                </a:lnTo>
                <a:lnTo>
                  <a:pt x="176" y="275"/>
                </a:lnTo>
                <a:lnTo>
                  <a:pt x="160" y="289"/>
                </a:lnTo>
                <a:lnTo>
                  <a:pt x="160" y="289"/>
                </a:lnTo>
                <a:lnTo>
                  <a:pt x="162" y="287"/>
                </a:lnTo>
                <a:lnTo>
                  <a:pt x="162" y="287"/>
                </a:lnTo>
                <a:lnTo>
                  <a:pt x="177" y="271"/>
                </a:lnTo>
                <a:lnTo>
                  <a:pt x="192" y="256"/>
                </a:lnTo>
                <a:lnTo>
                  <a:pt x="192" y="256"/>
                </a:lnTo>
                <a:lnTo>
                  <a:pt x="199" y="248"/>
                </a:lnTo>
                <a:lnTo>
                  <a:pt x="205" y="239"/>
                </a:lnTo>
                <a:lnTo>
                  <a:pt x="211" y="231"/>
                </a:lnTo>
                <a:lnTo>
                  <a:pt x="218" y="223"/>
                </a:lnTo>
                <a:lnTo>
                  <a:pt x="218" y="223"/>
                </a:lnTo>
                <a:lnTo>
                  <a:pt x="230" y="209"/>
                </a:lnTo>
                <a:lnTo>
                  <a:pt x="236" y="202"/>
                </a:lnTo>
                <a:lnTo>
                  <a:pt x="240" y="194"/>
                </a:lnTo>
                <a:lnTo>
                  <a:pt x="240" y="194"/>
                </a:lnTo>
                <a:lnTo>
                  <a:pt x="241" y="194"/>
                </a:lnTo>
                <a:lnTo>
                  <a:pt x="241" y="194"/>
                </a:lnTo>
                <a:close/>
                <a:moveTo>
                  <a:pt x="221" y="194"/>
                </a:moveTo>
                <a:lnTo>
                  <a:pt x="221" y="194"/>
                </a:lnTo>
                <a:lnTo>
                  <a:pt x="227" y="192"/>
                </a:lnTo>
                <a:lnTo>
                  <a:pt x="235" y="193"/>
                </a:lnTo>
                <a:lnTo>
                  <a:pt x="235" y="193"/>
                </a:lnTo>
                <a:lnTo>
                  <a:pt x="238" y="193"/>
                </a:lnTo>
                <a:lnTo>
                  <a:pt x="238" y="193"/>
                </a:lnTo>
                <a:lnTo>
                  <a:pt x="223" y="206"/>
                </a:lnTo>
                <a:lnTo>
                  <a:pt x="208" y="219"/>
                </a:lnTo>
                <a:lnTo>
                  <a:pt x="179" y="249"/>
                </a:lnTo>
                <a:lnTo>
                  <a:pt x="179" y="249"/>
                </a:lnTo>
                <a:lnTo>
                  <a:pt x="163" y="263"/>
                </a:lnTo>
                <a:lnTo>
                  <a:pt x="147" y="278"/>
                </a:lnTo>
                <a:lnTo>
                  <a:pt x="131" y="292"/>
                </a:lnTo>
                <a:lnTo>
                  <a:pt x="116" y="308"/>
                </a:lnTo>
                <a:lnTo>
                  <a:pt x="116" y="308"/>
                </a:lnTo>
                <a:lnTo>
                  <a:pt x="107" y="315"/>
                </a:lnTo>
                <a:lnTo>
                  <a:pt x="107" y="315"/>
                </a:lnTo>
                <a:lnTo>
                  <a:pt x="106" y="316"/>
                </a:lnTo>
                <a:lnTo>
                  <a:pt x="106" y="316"/>
                </a:lnTo>
                <a:lnTo>
                  <a:pt x="124" y="299"/>
                </a:lnTo>
                <a:lnTo>
                  <a:pt x="124" y="299"/>
                </a:lnTo>
                <a:lnTo>
                  <a:pt x="159" y="266"/>
                </a:lnTo>
                <a:lnTo>
                  <a:pt x="159" y="266"/>
                </a:lnTo>
                <a:lnTo>
                  <a:pt x="175" y="249"/>
                </a:lnTo>
                <a:lnTo>
                  <a:pt x="191" y="230"/>
                </a:lnTo>
                <a:lnTo>
                  <a:pt x="221" y="194"/>
                </a:lnTo>
                <a:lnTo>
                  <a:pt x="221" y="194"/>
                </a:lnTo>
                <a:close/>
                <a:moveTo>
                  <a:pt x="213" y="198"/>
                </a:moveTo>
                <a:lnTo>
                  <a:pt x="213" y="198"/>
                </a:lnTo>
                <a:lnTo>
                  <a:pt x="205" y="206"/>
                </a:lnTo>
                <a:lnTo>
                  <a:pt x="198" y="213"/>
                </a:lnTo>
                <a:lnTo>
                  <a:pt x="198" y="213"/>
                </a:lnTo>
                <a:lnTo>
                  <a:pt x="183" y="226"/>
                </a:lnTo>
                <a:lnTo>
                  <a:pt x="167" y="238"/>
                </a:lnTo>
                <a:lnTo>
                  <a:pt x="167" y="238"/>
                </a:lnTo>
                <a:lnTo>
                  <a:pt x="162" y="244"/>
                </a:lnTo>
                <a:lnTo>
                  <a:pt x="162" y="244"/>
                </a:lnTo>
                <a:lnTo>
                  <a:pt x="185" y="220"/>
                </a:lnTo>
                <a:lnTo>
                  <a:pt x="185" y="220"/>
                </a:lnTo>
                <a:lnTo>
                  <a:pt x="192" y="215"/>
                </a:lnTo>
                <a:lnTo>
                  <a:pt x="199" y="210"/>
                </a:lnTo>
                <a:lnTo>
                  <a:pt x="206" y="204"/>
                </a:lnTo>
                <a:lnTo>
                  <a:pt x="213" y="198"/>
                </a:lnTo>
                <a:lnTo>
                  <a:pt x="213" y="198"/>
                </a:lnTo>
                <a:close/>
                <a:moveTo>
                  <a:pt x="154" y="221"/>
                </a:moveTo>
                <a:lnTo>
                  <a:pt x="154" y="221"/>
                </a:lnTo>
                <a:lnTo>
                  <a:pt x="140" y="230"/>
                </a:lnTo>
                <a:lnTo>
                  <a:pt x="127" y="241"/>
                </a:lnTo>
                <a:lnTo>
                  <a:pt x="102" y="263"/>
                </a:lnTo>
                <a:lnTo>
                  <a:pt x="102" y="263"/>
                </a:lnTo>
                <a:lnTo>
                  <a:pt x="88" y="273"/>
                </a:lnTo>
                <a:lnTo>
                  <a:pt x="74" y="283"/>
                </a:lnTo>
                <a:lnTo>
                  <a:pt x="74" y="283"/>
                </a:lnTo>
                <a:lnTo>
                  <a:pt x="66" y="290"/>
                </a:lnTo>
                <a:lnTo>
                  <a:pt x="58" y="298"/>
                </a:lnTo>
                <a:lnTo>
                  <a:pt x="50" y="305"/>
                </a:lnTo>
                <a:lnTo>
                  <a:pt x="42" y="312"/>
                </a:lnTo>
                <a:lnTo>
                  <a:pt x="42" y="312"/>
                </a:lnTo>
                <a:lnTo>
                  <a:pt x="38" y="314"/>
                </a:lnTo>
                <a:lnTo>
                  <a:pt x="38" y="314"/>
                </a:lnTo>
                <a:lnTo>
                  <a:pt x="38" y="314"/>
                </a:lnTo>
                <a:lnTo>
                  <a:pt x="42" y="310"/>
                </a:lnTo>
                <a:lnTo>
                  <a:pt x="42" y="310"/>
                </a:lnTo>
                <a:lnTo>
                  <a:pt x="57" y="296"/>
                </a:lnTo>
                <a:lnTo>
                  <a:pt x="57" y="296"/>
                </a:lnTo>
                <a:lnTo>
                  <a:pt x="73" y="282"/>
                </a:lnTo>
                <a:lnTo>
                  <a:pt x="90" y="270"/>
                </a:lnTo>
                <a:lnTo>
                  <a:pt x="90" y="270"/>
                </a:lnTo>
                <a:lnTo>
                  <a:pt x="106" y="257"/>
                </a:lnTo>
                <a:lnTo>
                  <a:pt x="120" y="244"/>
                </a:lnTo>
                <a:lnTo>
                  <a:pt x="148" y="216"/>
                </a:lnTo>
                <a:lnTo>
                  <a:pt x="148" y="216"/>
                </a:lnTo>
                <a:lnTo>
                  <a:pt x="148" y="216"/>
                </a:lnTo>
                <a:lnTo>
                  <a:pt x="148" y="216"/>
                </a:lnTo>
                <a:lnTo>
                  <a:pt x="154" y="219"/>
                </a:lnTo>
                <a:lnTo>
                  <a:pt x="160" y="222"/>
                </a:lnTo>
                <a:lnTo>
                  <a:pt x="166" y="223"/>
                </a:lnTo>
                <a:lnTo>
                  <a:pt x="174" y="223"/>
                </a:lnTo>
                <a:lnTo>
                  <a:pt x="174" y="223"/>
                </a:lnTo>
                <a:lnTo>
                  <a:pt x="153" y="238"/>
                </a:lnTo>
                <a:lnTo>
                  <a:pt x="133" y="256"/>
                </a:lnTo>
                <a:lnTo>
                  <a:pt x="133" y="256"/>
                </a:lnTo>
                <a:lnTo>
                  <a:pt x="104" y="281"/>
                </a:lnTo>
                <a:lnTo>
                  <a:pt x="74" y="307"/>
                </a:lnTo>
                <a:lnTo>
                  <a:pt x="74" y="307"/>
                </a:lnTo>
                <a:lnTo>
                  <a:pt x="68" y="312"/>
                </a:lnTo>
                <a:lnTo>
                  <a:pt x="64" y="315"/>
                </a:lnTo>
                <a:lnTo>
                  <a:pt x="64" y="315"/>
                </a:lnTo>
                <a:lnTo>
                  <a:pt x="71" y="307"/>
                </a:lnTo>
                <a:lnTo>
                  <a:pt x="78" y="300"/>
                </a:lnTo>
                <a:lnTo>
                  <a:pt x="78" y="300"/>
                </a:lnTo>
                <a:lnTo>
                  <a:pt x="93" y="286"/>
                </a:lnTo>
                <a:lnTo>
                  <a:pt x="109" y="273"/>
                </a:lnTo>
                <a:lnTo>
                  <a:pt x="109" y="273"/>
                </a:lnTo>
                <a:lnTo>
                  <a:pt x="121" y="260"/>
                </a:lnTo>
                <a:lnTo>
                  <a:pt x="134" y="248"/>
                </a:lnTo>
                <a:lnTo>
                  <a:pt x="134" y="248"/>
                </a:lnTo>
                <a:lnTo>
                  <a:pt x="146" y="235"/>
                </a:lnTo>
                <a:lnTo>
                  <a:pt x="151" y="229"/>
                </a:lnTo>
                <a:lnTo>
                  <a:pt x="155" y="222"/>
                </a:lnTo>
                <a:lnTo>
                  <a:pt x="155" y="222"/>
                </a:lnTo>
                <a:lnTo>
                  <a:pt x="155" y="221"/>
                </a:lnTo>
                <a:lnTo>
                  <a:pt x="154" y="221"/>
                </a:lnTo>
                <a:lnTo>
                  <a:pt x="154" y="221"/>
                </a:lnTo>
                <a:close/>
                <a:moveTo>
                  <a:pt x="134" y="203"/>
                </a:moveTo>
                <a:lnTo>
                  <a:pt x="134" y="203"/>
                </a:lnTo>
                <a:lnTo>
                  <a:pt x="140" y="209"/>
                </a:lnTo>
                <a:lnTo>
                  <a:pt x="146" y="215"/>
                </a:lnTo>
                <a:lnTo>
                  <a:pt x="146" y="215"/>
                </a:lnTo>
                <a:lnTo>
                  <a:pt x="130" y="224"/>
                </a:lnTo>
                <a:lnTo>
                  <a:pt x="115" y="234"/>
                </a:lnTo>
                <a:lnTo>
                  <a:pt x="100" y="246"/>
                </a:lnTo>
                <a:lnTo>
                  <a:pt x="85" y="258"/>
                </a:lnTo>
                <a:lnTo>
                  <a:pt x="56" y="282"/>
                </a:lnTo>
                <a:lnTo>
                  <a:pt x="42" y="294"/>
                </a:lnTo>
                <a:lnTo>
                  <a:pt x="27" y="305"/>
                </a:lnTo>
                <a:lnTo>
                  <a:pt x="27" y="305"/>
                </a:lnTo>
                <a:lnTo>
                  <a:pt x="23" y="307"/>
                </a:lnTo>
                <a:lnTo>
                  <a:pt x="26" y="304"/>
                </a:lnTo>
                <a:lnTo>
                  <a:pt x="33" y="297"/>
                </a:lnTo>
                <a:lnTo>
                  <a:pt x="33" y="297"/>
                </a:lnTo>
                <a:lnTo>
                  <a:pt x="40" y="291"/>
                </a:lnTo>
                <a:lnTo>
                  <a:pt x="47" y="285"/>
                </a:lnTo>
                <a:lnTo>
                  <a:pt x="47" y="285"/>
                </a:lnTo>
                <a:lnTo>
                  <a:pt x="76" y="260"/>
                </a:lnTo>
                <a:lnTo>
                  <a:pt x="76" y="260"/>
                </a:lnTo>
                <a:lnTo>
                  <a:pt x="90" y="246"/>
                </a:lnTo>
                <a:lnTo>
                  <a:pt x="106" y="231"/>
                </a:lnTo>
                <a:lnTo>
                  <a:pt x="134" y="203"/>
                </a:lnTo>
                <a:lnTo>
                  <a:pt x="134" y="203"/>
                </a:lnTo>
                <a:close/>
                <a:moveTo>
                  <a:pt x="129" y="204"/>
                </a:moveTo>
                <a:lnTo>
                  <a:pt x="129" y="204"/>
                </a:lnTo>
                <a:lnTo>
                  <a:pt x="128" y="204"/>
                </a:lnTo>
                <a:lnTo>
                  <a:pt x="127" y="206"/>
                </a:lnTo>
                <a:lnTo>
                  <a:pt x="127" y="206"/>
                </a:lnTo>
                <a:lnTo>
                  <a:pt x="93" y="233"/>
                </a:lnTo>
                <a:lnTo>
                  <a:pt x="61" y="259"/>
                </a:lnTo>
                <a:lnTo>
                  <a:pt x="61" y="259"/>
                </a:lnTo>
                <a:lnTo>
                  <a:pt x="30" y="283"/>
                </a:lnTo>
                <a:lnTo>
                  <a:pt x="30" y="283"/>
                </a:lnTo>
                <a:lnTo>
                  <a:pt x="12" y="297"/>
                </a:lnTo>
                <a:lnTo>
                  <a:pt x="12" y="297"/>
                </a:lnTo>
                <a:lnTo>
                  <a:pt x="19" y="291"/>
                </a:lnTo>
                <a:lnTo>
                  <a:pt x="24" y="285"/>
                </a:lnTo>
                <a:lnTo>
                  <a:pt x="24" y="285"/>
                </a:lnTo>
                <a:lnTo>
                  <a:pt x="36" y="273"/>
                </a:lnTo>
                <a:lnTo>
                  <a:pt x="49" y="262"/>
                </a:lnTo>
                <a:lnTo>
                  <a:pt x="76" y="241"/>
                </a:lnTo>
                <a:lnTo>
                  <a:pt x="89" y="229"/>
                </a:lnTo>
                <a:lnTo>
                  <a:pt x="102" y="218"/>
                </a:lnTo>
                <a:lnTo>
                  <a:pt x="114" y="206"/>
                </a:lnTo>
                <a:lnTo>
                  <a:pt x="125" y="192"/>
                </a:lnTo>
                <a:lnTo>
                  <a:pt x="125" y="192"/>
                </a:lnTo>
                <a:lnTo>
                  <a:pt x="132" y="200"/>
                </a:lnTo>
                <a:lnTo>
                  <a:pt x="132" y="200"/>
                </a:lnTo>
                <a:lnTo>
                  <a:pt x="133" y="201"/>
                </a:lnTo>
                <a:lnTo>
                  <a:pt x="133" y="201"/>
                </a:lnTo>
                <a:lnTo>
                  <a:pt x="129" y="204"/>
                </a:lnTo>
                <a:lnTo>
                  <a:pt x="129" y="204"/>
                </a:lnTo>
                <a:close/>
                <a:moveTo>
                  <a:pt x="123" y="190"/>
                </a:moveTo>
                <a:lnTo>
                  <a:pt x="123" y="190"/>
                </a:lnTo>
                <a:lnTo>
                  <a:pt x="93" y="211"/>
                </a:lnTo>
                <a:lnTo>
                  <a:pt x="64" y="233"/>
                </a:lnTo>
                <a:lnTo>
                  <a:pt x="64" y="233"/>
                </a:lnTo>
                <a:lnTo>
                  <a:pt x="50" y="246"/>
                </a:lnTo>
                <a:lnTo>
                  <a:pt x="37" y="259"/>
                </a:lnTo>
                <a:lnTo>
                  <a:pt x="37" y="259"/>
                </a:lnTo>
                <a:lnTo>
                  <a:pt x="30" y="264"/>
                </a:lnTo>
                <a:lnTo>
                  <a:pt x="23" y="269"/>
                </a:lnTo>
                <a:lnTo>
                  <a:pt x="14" y="274"/>
                </a:lnTo>
                <a:lnTo>
                  <a:pt x="9" y="279"/>
                </a:lnTo>
                <a:lnTo>
                  <a:pt x="9" y="279"/>
                </a:lnTo>
                <a:lnTo>
                  <a:pt x="9" y="279"/>
                </a:lnTo>
                <a:lnTo>
                  <a:pt x="9" y="279"/>
                </a:lnTo>
                <a:lnTo>
                  <a:pt x="23" y="267"/>
                </a:lnTo>
                <a:lnTo>
                  <a:pt x="36" y="255"/>
                </a:lnTo>
                <a:lnTo>
                  <a:pt x="63" y="232"/>
                </a:lnTo>
                <a:lnTo>
                  <a:pt x="91" y="210"/>
                </a:lnTo>
                <a:lnTo>
                  <a:pt x="105" y="198"/>
                </a:lnTo>
                <a:lnTo>
                  <a:pt x="117" y="185"/>
                </a:lnTo>
                <a:lnTo>
                  <a:pt x="117" y="185"/>
                </a:lnTo>
                <a:lnTo>
                  <a:pt x="123" y="190"/>
                </a:lnTo>
                <a:lnTo>
                  <a:pt x="123" y="190"/>
                </a:lnTo>
                <a:close/>
                <a:moveTo>
                  <a:pt x="15" y="260"/>
                </a:moveTo>
                <a:lnTo>
                  <a:pt x="15" y="260"/>
                </a:lnTo>
                <a:lnTo>
                  <a:pt x="42" y="237"/>
                </a:lnTo>
                <a:lnTo>
                  <a:pt x="69" y="216"/>
                </a:lnTo>
                <a:lnTo>
                  <a:pt x="69" y="216"/>
                </a:lnTo>
                <a:lnTo>
                  <a:pt x="83" y="204"/>
                </a:lnTo>
                <a:lnTo>
                  <a:pt x="97" y="193"/>
                </a:lnTo>
                <a:lnTo>
                  <a:pt x="97" y="193"/>
                </a:lnTo>
                <a:lnTo>
                  <a:pt x="110" y="186"/>
                </a:lnTo>
                <a:lnTo>
                  <a:pt x="110" y="186"/>
                </a:lnTo>
                <a:lnTo>
                  <a:pt x="114" y="184"/>
                </a:lnTo>
                <a:lnTo>
                  <a:pt x="114" y="184"/>
                </a:lnTo>
                <a:lnTo>
                  <a:pt x="115" y="184"/>
                </a:lnTo>
                <a:lnTo>
                  <a:pt x="115" y="184"/>
                </a:lnTo>
                <a:lnTo>
                  <a:pt x="111" y="189"/>
                </a:lnTo>
                <a:lnTo>
                  <a:pt x="111" y="189"/>
                </a:lnTo>
                <a:lnTo>
                  <a:pt x="98" y="201"/>
                </a:lnTo>
                <a:lnTo>
                  <a:pt x="86" y="212"/>
                </a:lnTo>
                <a:lnTo>
                  <a:pt x="61" y="232"/>
                </a:lnTo>
                <a:lnTo>
                  <a:pt x="35" y="254"/>
                </a:lnTo>
                <a:lnTo>
                  <a:pt x="23" y="264"/>
                </a:lnTo>
                <a:lnTo>
                  <a:pt x="10" y="275"/>
                </a:lnTo>
                <a:lnTo>
                  <a:pt x="10" y="275"/>
                </a:lnTo>
                <a:lnTo>
                  <a:pt x="12" y="268"/>
                </a:lnTo>
                <a:lnTo>
                  <a:pt x="15" y="260"/>
                </a:lnTo>
                <a:lnTo>
                  <a:pt x="15" y="260"/>
                </a:lnTo>
                <a:close/>
                <a:moveTo>
                  <a:pt x="59" y="242"/>
                </a:moveTo>
                <a:lnTo>
                  <a:pt x="59" y="242"/>
                </a:lnTo>
                <a:lnTo>
                  <a:pt x="76" y="227"/>
                </a:lnTo>
                <a:lnTo>
                  <a:pt x="94" y="213"/>
                </a:lnTo>
                <a:lnTo>
                  <a:pt x="94" y="213"/>
                </a:lnTo>
                <a:lnTo>
                  <a:pt x="113" y="200"/>
                </a:lnTo>
                <a:lnTo>
                  <a:pt x="113" y="200"/>
                </a:lnTo>
                <a:lnTo>
                  <a:pt x="122" y="194"/>
                </a:lnTo>
                <a:lnTo>
                  <a:pt x="122" y="194"/>
                </a:lnTo>
                <a:lnTo>
                  <a:pt x="122" y="193"/>
                </a:lnTo>
                <a:lnTo>
                  <a:pt x="122" y="194"/>
                </a:lnTo>
                <a:lnTo>
                  <a:pt x="118" y="198"/>
                </a:lnTo>
                <a:lnTo>
                  <a:pt x="114" y="203"/>
                </a:lnTo>
                <a:lnTo>
                  <a:pt x="114" y="203"/>
                </a:lnTo>
                <a:lnTo>
                  <a:pt x="103" y="215"/>
                </a:lnTo>
                <a:lnTo>
                  <a:pt x="89" y="227"/>
                </a:lnTo>
                <a:lnTo>
                  <a:pt x="75" y="238"/>
                </a:lnTo>
                <a:lnTo>
                  <a:pt x="62" y="250"/>
                </a:lnTo>
                <a:lnTo>
                  <a:pt x="48" y="261"/>
                </a:lnTo>
                <a:lnTo>
                  <a:pt x="35" y="272"/>
                </a:lnTo>
                <a:lnTo>
                  <a:pt x="22" y="284"/>
                </a:lnTo>
                <a:lnTo>
                  <a:pt x="10" y="297"/>
                </a:lnTo>
                <a:lnTo>
                  <a:pt x="10" y="297"/>
                </a:lnTo>
                <a:lnTo>
                  <a:pt x="8" y="289"/>
                </a:lnTo>
                <a:lnTo>
                  <a:pt x="9" y="281"/>
                </a:lnTo>
                <a:lnTo>
                  <a:pt x="9" y="281"/>
                </a:lnTo>
                <a:lnTo>
                  <a:pt x="23" y="273"/>
                </a:lnTo>
                <a:lnTo>
                  <a:pt x="35" y="263"/>
                </a:lnTo>
                <a:lnTo>
                  <a:pt x="59" y="242"/>
                </a:lnTo>
                <a:lnTo>
                  <a:pt x="59" y="242"/>
                </a:lnTo>
                <a:close/>
                <a:moveTo>
                  <a:pt x="11" y="300"/>
                </a:moveTo>
                <a:lnTo>
                  <a:pt x="11" y="300"/>
                </a:lnTo>
                <a:lnTo>
                  <a:pt x="43" y="275"/>
                </a:lnTo>
                <a:lnTo>
                  <a:pt x="75" y="251"/>
                </a:lnTo>
                <a:lnTo>
                  <a:pt x="75" y="251"/>
                </a:lnTo>
                <a:lnTo>
                  <a:pt x="106" y="226"/>
                </a:lnTo>
                <a:lnTo>
                  <a:pt x="106" y="226"/>
                </a:lnTo>
                <a:lnTo>
                  <a:pt x="111" y="222"/>
                </a:lnTo>
                <a:lnTo>
                  <a:pt x="111" y="222"/>
                </a:lnTo>
                <a:lnTo>
                  <a:pt x="90" y="243"/>
                </a:lnTo>
                <a:lnTo>
                  <a:pt x="70" y="262"/>
                </a:lnTo>
                <a:lnTo>
                  <a:pt x="70" y="262"/>
                </a:lnTo>
                <a:lnTo>
                  <a:pt x="44" y="284"/>
                </a:lnTo>
                <a:lnTo>
                  <a:pt x="31" y="296"/>
                </a:lnTo>
                <a:lnTo>
                  <a:pt x="25" y="302"/>
                </a:lnTo>
                <a:lnTo>
                  <a:pt x="20" y="309"/>
                </a:lnTo>
                <a:lnTo>
                  <a:pt x="20" y="309"/>
                </a:lnTo>
                <a:lnTo>
                  <a:pt x="15" y="305"/>
                </a:lnTo>
                <a:lnTo>
                  <a:pt x="11" y="300"/>
                </a:lnTo>
                <a:lnTo>
                  <a:pt x="11" y="300"/>
                </a:lnTo>
                <a:close/>
                <a:moveTo>
                  <a:pt x="22" y="311"/>
                </a:moveTo>
                <a:lnTo>
                  <a:pt x="22" y="311"/>
                </a:lnTo>
                <a:lnTo>
                  <a:pt x="37" y="300"/>
                </a:lnTo>
                <a:lnTo>
                  <a:pt x="51" y="290"/>
                </a:lnTo>
                <a:lnTo>
                  <a:pt x="78" y="267"/>
                </a:lnTo>
                <a:lnTo>
                  <a:pt x="106" y="244"/>
                </a:lnTo>
                <a:lnTo>
                  <a:pt x="120" y="233"/>
                </a:lnTo>
                <a:lnTo>
                  <a:pt x="135" y="223"/>
                </a:lnTo>
                <a:lnTo>
                  <a:pt x="135" y="223"/>
                </a:lnTo>
                <a:lnTo>
                  <a:pt x="140" y="220"/>
                </a:lnTo>
                <a:lnTo>
                  <a:pt x="143" y="218"/>
                </a:lnTo>
                <a:lnTo>
                  <a:pt x="143" y="218"/>
                </a:lnTo>
                <a:lnTo>
                  <a:pt x="128" y="233"/>
                </a:lnTo>
                <a:lnTo>
                  <a:pt x="128" y="233"/>
                </a:lnTo>
                <a:lnTo>
                  <a:pt x="113" y="248"/>
                </a:lnTo>
                <a:lnTo>
                  <a:pt x="96" y="262"/>
                </a:lnTo>
                <a:lnTo>
                  <a:pt x="96" y="262"/>
                </a:lnTo>
                <a:lnTo>
                  <a:pt x="64" y="288"/>
                </a:lnTo>
                <a:lnTo>
                  <a:pt x="48" y="301"/>
                </a:lnTo>
                <a:lnTo>
                  <a:pt x="34" y="316"/>
                </a:lnTo>
                <a:lnTo>
                  <a:pt x="34" y="316"/>
                </a:lnTo>
                <a:lnTo>
                  <a:pt x="34" y="316"/>
                </a:lnTo>
                <a:lnTo>
                  <a:pt x="34" y="316"/>
                </a:lnTo>
                <a:lnTo>
                  <a:pt x="24" y="312"/>
                </a:lnTo>
                <a:lnTo>
                  <a:pt x="24" y="312"/>
                </a:lnTo>
                <a:lnTo>
                  <a:pt x="22" y="311"/>
                </a:lnTo>
                <a:lnTo>
                  <a:pt x="22" y="311"/>
                </a:lnTo>
                <a:close/>
                <a:moveTo>
                  <a:pt x="36" y="317"/>
                </a:moveTo>
                <a:lnTo>
                  <a:pt x="36" y="317"/>
                </a:lnTo>
                <a:lnTo>
                  <a:pt x="43" y="313"/>
                </a:lnTo>
                <a:lnTo>
                  <a:pt x="50" y="308"/>
                </a:lnTo>
                <a:lnTo>
                  <a:pt x="62" y="298"/>
                </a:lnTo>
                <a:lnTo>
                  <a:pt x="74" y="286"/>
                </a:lnTo>
                <a:lnTo>
                  <a:pt x="87" y="276"/>
                </a:lnTo>
                <a:lnTo>
                  <a:pt x="87" y="276"/>
                </a:lnTo>
                <a:lnTo>
                  <a:pt x="102" y="265"/>
                </a:lnTo>
                <a:lnTo>
                  <a:pt x="115" y="254"/>
                </a:lnTo>
                <a:lnTo>
                  <a:pt x="129" y="243"/>
                </a:lnTo>
                <a:lnTo>
                  <a:pt x="142" y="231"/>
                </a:lnTo>
                <a:lnTo>
                  <a:pt x="142" y="231"/>
                </a:lnTo>
                <a:lnTo>
                  <a:pt x="147" y="228"/>
                </a:lnTo>
                <a:lnTo>
                  <a:pt x="151" y="225"/>
                </a:lnTo>
                <a:lnTo>
                  <a:pt x="151" y="225"/>
                </a:lnTo>
                <a:lnTo>
                  <a:pt x="148" y="229"/>
                </a:lnTo>
                <a:lnTo>
                  <a:pt x="144" y="234"/>
                </a:lnTo>
                <a:lnTo>
                  <a:pt x="136" y="243"/>
                </a:lnTo>
                <a:lnTo>
                  <a:pt x="136" y="243"/>
                </a:lnTo>
                <a:lnTo>
                  <a:pt x="123" y="255"/>
                </a:lnTo>
                <a:lnTo>
                  <a:pt x="111" y="268"/>
                </a:lnTo>
                <a:lnTo>
                  <a:pt x="111" y="268"/>
                </a:lnTo>
                <a:lnTo>
                  <a:pt x="97" y="280"/>
                </a:lnTo>
                <a:lnTo>
                  <a:pt x="84" y="292"/>
                </a:lnTo>
                <a:lnTo>
                  <a:pt x="72" y="304"/>
                </a:lnTo>
                <a:lnTo>
                  <a:pt x="60" y="317"/>
                </a:lnTo>
                <a:lnTo>
                  <a:pt x="60" y="317"/>
                </a:lnTo>
                <a:lnTo>
                  <a:pt x="60" y="319"/>
                </a:lnTo>
                <a:lnTo>
                  <a:pt x="60" y="319"/>
                </a:lnTo>
                <a:lnTo>
                  <a:pt x="61" y="319"/>
                </a:lnTo>
                <a:lnTo>
                  <a:pt x="61" y="319"/>
                </a:lnTo>
                <a:lnTo>
                  <a:pt x="75" y="310"/>
                </a:lnTo>
                <a:lnTo>
                  <a:pt x="88" y="298"/>
                </a:lnTo>
                <a:lnTo>
                  <a:pt x="113" y="275"/>
                </a:lnTo>
                <a:lnTo>
                  <a:pt x="113" y="275"/>
                </a:lnTo>
                <a:lnTo>
                  <a:pt x="146" y="249"/>
                </a:lnTo>
                <a:lnTo>
                  <a:pt x="179" y="222"/>
                </a:lnTo>
                <a:lnTo>
                  <a:pt x="179" y="222"/>
                </a:lnTo>
                <a:lnTo>
                  <a:pt x="179" y="222"/>
                </a:lnTo>
                <a:lnTo>
                  <a:pt x="179" y="222"/>
                </a:lnTo>
                <a:lnTo>
                  <a:pt x="169" y="232"/>
                </a:lnTo>
                <a:lnTo>
                  <a:pt x="169" y="232"/>
                </a:lnTo>
                <a:lnTo>
                  <a:pt x="138" y="263"/>
                </a:lnTo>
                <a:lnTo>
                  <a:pt x="138" y="263"/>
                </a:lnTo>
                <a:lnTo>
                  <a:pt x="108" y="290"/>
                </a:lnTo>
                <a:lnTo>
                  <a:pt x="92" y="304"/>
                </a:lnTo>
                <a:lnTo>
                  <a:pt x="77" y="317"/>
                </a:lnTo>
                <a:lnTo>
                  <a:pt x="77" y="317"/>
                </a:lnTo>
                <a:lnTo>
                  <a:pt x="77" y="318"/>
                </a:lnTo>
                <a:lnTo>
                  <a:pt x="77" y="319"/>
                </a:lnTo>
                <a:lnTo>
                  <a:pt x="78" y="319"/>
                </a:lnTo>
                <a:lnTo>
                  <a:pt x="78" y="319"/>
                </a:lnTo>
                <a:lnTo>
                  <a:pt x="78" y="319"/>
                </a:lnTo>
                <a:lnTo>
                  <a:pt x="83" y="316"/>
                </a:lnTo>
                <a:lnTo>
                  <a:pt x="83" y="316"/>
                </a:lnTo>
                <a:lnTo>
                  <a:pt x="84" y="315"/>
                </a:lnTo>
                <a:lnTo>
                  <a:pt x="84" y="315"/>
                </a:lnTo>
                <a:lnTo>
                  <a:pt x="100" y="304"/>
                </a:lnTo>
                <a:lnTo>
                  <a:pt x="115" y="291"/>
                </a:lnTo>
                <a:lnTo>
                  <a:pt x="143" y="266"/>
                </a:lnTo>
                <a:lnTo>
                  <a:pt x="143" y="266"/>
                </a:lnTo>
                <a:lnTo>
                  <a:pt x="161" y="248"/>
                </a:lnTo>
                <a:lnTo>
                  <a:pt x="170" y="238"/>
                </a:lnTo>
                <a:lnTo>
                  <a:pt x="181" y="230"/>
                </a:lnTo>
                <a:lnTo>
                  <a:pt x="181" y="230"/>
                </a:lnTo>
                <a:lnTo>
                  <a:pt x="193" y="221"/>
                </a:lnTo>
                <a:lnTo>
                  <a:pt x="204" y="211"/>
                </a:lnTo>
                <a:lnTo>
                  <a:pt x="204" y="211"/>
                </a:lnTo>
                <a:lnTo>
                  <a:pt x="200" y="215"/>
                </a:lnTo>
                <a:lnTo>
                  <a:pt x="200" y="215"/>
                </a:lnTo>
                <a:lnTo>
                  <a:pt x="168" y="253"/>
                </a:lnTo>
                <a:lnTo>
                  <a:pt x="168" y="253"/>
                </a:lnTo>
                <a:lnTo>
                  <a:pt x="152" y="270"/>
                </a:lnTo>
                <a:lnTo>
                  <a:pt x="134" y="286"/>
                </a:lnTo>
                <a:lnTo>
                  <a:pt x="117" y="302"/>
                </a:lnTo>
                <a:lnTo>
                  <a:pt x="100" y="319"/>
                </a:lnTo>
                <a:lnTo>
                  <a:pt x="100" y="319"/>
                </a:lnTo>
                <a:lnTo>
                  <a:pt x="100" y="320"/>
                </a:lnTo>
                <a:lnTo>
                  <a:pt x="100" y="320"/>
                </a:lnTo>
                <a:lnTo>
                  <a:pt x="83" y="322"/>
                </a:lnTo>
                <a:lnTo>
                  <a:pt x="67" y="323"/>
                </a:lnTo>
                <a:lnTo>
                  <a:pt x="51" y="320"/>
                </a:lnTo>
                <a:lnTo>
                  <a:pt x="44" y="319"/>
                </a:lnTo>
                <a:lnTo>
                  <a:pt x="36" y="317"/>
                </a:lnTo>
                <a:lnTo>
                  <a:pt x="36" y="317"/>
                </a:lnTo>
                <a:close/>
                <a:moveTo>
                  <a:pt x="135" y="269"/>
                </a:moveTo>
                <a:lnTo>
                  <a:pt x="135" y="269"/>
                </a:lnTo>
                <a:lnTo>
                  <a:pt x="119" y="284"/>
                </a:lnTo>
                <a:lnTo>
                  <a:pt x="103" y="299"/>
                </a:lnTo>
                <a:lnTo>
                  <a:pt x="103" y="299"/>
                </a:lnTo>
                <a:lnTo>
                  <a:pt x="90" y="308"/>
                </a:lnTo>
                <a:lnTo>
                  <a:pt x="90" y="308"/>
                </a:lnTo>
                <a:lnTo>
                  <a:pt x="93" y="305"/>
                </a:lnTo>
                <a:lnTo>
                  <a:pt x="93" y="305"/>
                </a:lnTo>
                <a:lnTo>
                  <a:pt x="110" y="290"/>
                </a:lnTo>
                <a:lnTo>
                  <a:pt x="128" y="275"/>
                </a:lnTo>
                <a:lnTo>
                  <a:pt x="128" y="275"/>
                </a:lnTo>
                <a:lnTo>
                  <a:pt x="135" y="269"/>
                </a:lnTo>
                <a:lnTo>
                  <a:pt x="135" y="269"/>
                </a:lnTo>
                <a:close/>
                <a:moveTo>
                  <a:pt x="112" y="320"/>
                </a:moveTo>
                <a:lnTo>
                  <a:pt x="112" y="320"/>
                </a:lnTo>
                <a:lnTo>
                  <a:pt x="102" y="320"/>
                </a:lnTo>
                <a:lnTo>
                  <a:pt x="102" y="320"/>
                </a:lnTo>
                <a:lnTo>
                  <a:pt x="109" y="316"/>
                </a:lnTo>
                <a:lnTo>
                  <a:pt x="115" y="311"/>
                </a:lnTo>
                <a:lnTo>
                  <a:pt x="125" y="300"/>
                </a:lnTo>
                <a:lnTo>
                  <a:pt x="125" y="300"/>
                </a:lnTo>
                <a:lnTo>
                  <a:pt x="133" y="293"/>
                </a:lnTo>
                <a:lnTo>
                  <a:pt x="141" y="285"/>
                </a:lnTo>
                <a:lnTo>
                  <a:pt x="157" y="271"/>
                </a:lnTo>
                <a:lnTo>
                  <a:pt x="157" y="271"/>
                </a:lnTo>
                <a:lnTo>
                  <a:pt x="174" y="256"/>
                </a:lnTo>
                <a:lnTo>
                  <a:pt x="191" y="241"/>
                </a:lnTo>
                <a:lnTo>
                  <a:pt x="222" y="209"/>
                </a:lnTo>
                <a:lnTo>
                  <a:pt x="222" y="209"/>
                </a:lnTo>
                <a:lnTo>
                  <a:pt x="230" y="203"/>
                </a:lnTo>
                <a:lnTo>
                  <a:pt x="234" y="200"/>
                </a:lnTo>
                <a:lnTo>
                  <a:pt x="237" y="197"/>
                </a:lnTo>
                <a:lnTo>
                  <a:pt x="237" y="197"/>
                </a:lnTo>
                <a:lnTo>
                  <a:pt x="233" y="203"/>
                </a:lnTo>
                <a:lnTo>
                  <a:pt x="229" y="208"/>
                </a:lnTo>
                <a:lnTo>
                  <a:pt x="219" y="218"/>
                </a:lnTo>
                <a:lnTo>
                  <a:pt x="219" y="218"/>
                </a:lnTo>
                <a:lnTo>
                  <a:pt x="212" y="226"/>
                </a:lnTo>
                <a:lnTo>
                  <a:pt x="206" y="234"/>
                </a:lnTo>
                <a:lnTo>
                  <a:pt x="193" y="251"/>
                </a:lnTo>
                <a:lnTo>
                  <a:pt x="193" y="251"/>
                </a:lnTo>
                <a:lnTo>
                  <a:pt x="187" y="259"/>
                </a:lnTo>
                <a:lnTo>
                  <a:pt x="178" y="267"/>
                </a:lnTo>
                <a:lnTo>
                  <a:pt x="164" y="282"/>
                </a:lnTo>
                <a:lnTo>
                  <a:pt x="164" y="282"/>
                </a:lnTo>
                <a:lnTo>
                  <a:pt x="147" y="300"/>
                </a:lnTo>
                <a:lnTo>
                  <a:pt x="139" y="309"/>
                </a:lnTo>
                <a:lnTo>
                  <a:pt x="129" y="317"/>
                </a:lnTo>
                <a:lnTo>
                  <a:pt x="129" y="317"/>
                </a:lnTo>
                <a:lnTo>
                  <a:pt x="129" y="318"/>
                </a:lnTo>
                <a:lnTo>
                  <a:pt x="129" y="319"/>
                </a:lnTo>
                <a:lnTo>
                  <a:pt x="129" y="319"/>
                </a:lnTo>
                <a:lnTo>
                  <a:pt x="112" y="320"/>
                </a:lnTo>
                <a:lnTo>
                  <a:pt x="112" y="320"/>
                </a:lnTo>
                <a:close/>
                <a:moveTo>
                  <a:pt x="130" y="319"/>
                </a:moveTo>
                <a:lnTo>
                  <a:pt x="130" y="319"/>
                </a:lnTo>
                <a:lnTo>
                  <a:pt x="130" y="319"/>
                </a:lnTo>
                <a:lnTo>
                  <a:pt x="130" y="319"/>
                </a:lnTo>
                <a:lnTo>
                  <a:pt x="138" y="314"/>
                </a:lnTo>
                <a:lnTo>
                  <a:pt x="144" y="309"/>
                </a:lnTo>
                <a:lnTo>
                  <a:pt x="156" y="296"/>
                </a:lnTo>
                <a:lnTo>
                  <a:pt x="156" y="296"/>
                </a:lnTo>
                <a:lnTo>
                  <a:pt x="172" y="281"/>
                </a:lnTo>
                <a:lnTo>
                  <a:pt x="190" y="265"/>
                </a:lnTo>
                <a:lnTo>
                  <a:pt x="190" y="265"/>
                </a:lnTo>
                <a:lnTo>
                  <a:pt x="224" y="234"/>
                </a:lnTo>
                <a:lnTo>
                  <a:pt x="241" y="218"/>
                </a:lnTo>
                <a:lnTo>
                  <a:pt x="257" y="202"/>
                </a:lnTo>
                <a:lnTo>
                  <a:pt x="257" y="202"/>
                </a:lnTo>
                <a:lnTo>
                  <a:pt x="251" y="209"/>
                </a:lnTo>
                <a:lnTo>
                  <a:pt x="246" y="217"/>
                </a:lnTo>
                <a:lnTo>
                  <a:pt x="240" y="225"/>
                </a:lnTo>
                <a:lnTo>
                  <a:pt x="234" y="233"/>
                </a:lnTo>
                <a:lnTo>
                  <a:pt x="234" y="233"/>
                </a:lnTo>
                <a:lnTo>
                  <a:pt x="220" y="249"/>
                </a:lnTo>
                <a:lnTo>
                  <a:pt x="206" y="263"/>
                </a:lnTo>
                <a:lnTo>
                  <a:pt x="206" y="263"/>
                </a:lnTo>
                <a:lnTo>
                  <a:pt x="179" y="289"/>
                </a:lnTo>
                <a:lnTo>
                  <a:pt x="166" y="303"/>
                </a:lnTo>
                <a:lnTo>
                  <a:pt x="155" y="318"/>
                </a:lnTo>
                <a:lnTo>
                  <a:pt x="155" y="318"/>
                </a:lnTo>
                <a:lnTo>
                  <a:pt x="155" y="318"/>
                </a:lnTo>
                <a:lnTo>
                  <a:pt x="155" y="319"/>
                </a:lnTo>
                <a:lnTo>
                  <a:pt x="156" y="319"/>
                </a:lnTo>
                <a:lnTo>
                  <a:pt x="157" y="319"/>
                </a:lnTo>
                <a:lnTo>
                  <a:pt x="157" y="319"/>
                </a:lnTo>
                <a:lnTo>
                  <a:pt x="160" y="315"/>
                </a:lnTo>
                <a:lnTo>
                  <a:pt x="160" y="315"/>
                </a:lnTo>
                <a:lnTo>
                  <a:pt x="161" y="316"/>
                </a:lnTo>
                <a:lnTo>
                  <a:pt x="162" y="315"/>
                </a:lnTo>
                <a:lnTo>
                  <a:pt x="164" y="311"/>
                </a:lnTo>
                <a:lnTo>
                  <a:pt x="164" y="311"/>
                </a:lnTo>
                <a:lnTo>
                  <a:pt x="177" y="296"/>
                </a:lnTo>
                <a:lnTo>
                  <a:pt x="192" y="283"/>
                </a:lnTo>
                <a:lnTo>
                  <a:pt x="221" y="257"/>
                </a:lnTo>
                <a:lnTo>
                  <a:pt x="221" y="257"/>
                </a:lnTo>
                <a:lnTo>
                  <a:pt x="254" y="225"/>
                </a:lnTo>
                <a:lnTo>
                  <a:pt x="272" y="210"/>
                </a:lnTo>
                <a:lnTo>
                  <a:pt x="290" y="195"/>
                </a:lnTo>
                <a:lnTo>
                  <a:pt x="290" y="195"/>
                </a:lnTo>
                <a:lnTo>
                  <a:pt x="283" y="201"/>
                </a:lnTo>
                <a:lnTo>
                  <a:pt x="276" y="209"/>
                </a:lnTo>
                <a:lnTo>
                  <a:pt x="262" y="225"/>
                </a:lnTo>
                <a:lnTo>
                  <a:pt x="262" y="225"/>
                </a:lnTo>
                <a:lnTo>
                  <a:pt x="231" y="259"/>
                </a:lnTo>
                <a:lnTo>
                  <a:pt x="231" y="259"/>
                </a:lnTo>
                <a:lnTo>
                  <a:pt x="216" y="276"/>
                </a:lnTo>
                <a:lnTo>
                  <a:pt x="201" y="293"/>
                </a:lnTo>
                <a:lnTo>
                  <a:pt x="201" y="293"/>
                </a:lnTo>
                <a:lnTo>
                  <a:pt x="194" y="301"/>
                </a:lnTo>
                <a:lnTo>
                  <a:pt x="187" y="307"/>
                </a:lnTo>
                <a:lnTo>
                  <a:pt x="171" y="320"/>
                </a:lnTo>
                <a:lnTo>
                  <a:pt x="171" y="320"/>
                </a:lnTo>
                <a:lnTo>
                  <a:pt x="171" y="322"/>
                </a:lnTo>
                <a:lnTo>
                  <a:pt x="171" y="322"/>
                </a:lnTo>
                <a:lnTo>
                  <a:pt x="150" y="320"/>
                </a:lnTo>
                <a:lnTo>
                  <a:pt x="130" y="319"/>
                </a:lnTo>
                <a:lnTo>
                  <a:pt x="130" y="319"/>
                </a:lnTo>
                <a:close/>
                <a:moveTo>
                  <a:pt x="174" y="322"/>
                </a:moveTo>
                <a:lnTo>
                  <a:pt x="174" y="322"/>
                </a:lnTo>
                <a:lnTo>
                  <a:pt x="188" y="311"/>
                </a:lnTo>
                <a:lnTo>
                  <a:pt x="200" y="300"/>
                </a:lnTo>
                <a:lnTo>
                  <a:pt x="212" y="288"/>
                </a:lnTo>
                <a:lnTo>
                  <a:pt x="224" y="277"/>
                </a:lnTo>
                <a:lnTo>
                  <a:pt x="224" y="277"/>
                </a:lnTo>
                <a:lnTo>
                  <a:pt x="252" y="252"/>
                </a:lnTo>
                <a:lnTo>
                  <a:pt x="281" y="225"/>
                </a:lnTo>
                <a:lnTo>
                  <a:pt x="281" y="225"/>
                </a:lnTo>
                <a:lnTo>
                  <a:pt x="292" y="215"/>
                </a:lnTo>
                <a:lnTo>
                  <a:pt x="292" y="215"/>
                </a:lnTo>
                <a:lnTo>
                  <a:pt x="299" y="208"/>
                </a:lnTo>
                <a:lnTo>
                  <a:pt x="299" y="208"/>
                </a:lnTo>
                <a:lnTo>
                  <a:pt x="292" y="217"/>
                </a:lnTo>
                <a:lnTo>
                  <a:pt x="292" y="217"/>
                </a:lnTo>
                <a:lnTo>
                  <a:pt x="280" y="230"/>
                </a:lnTo>
                <a:lnTo>
                  <a:pt x="268" y="243"/>
                </a:lnTo>
                <a:lnTo>
                  <a:pt x="268" y="243"/>
                </a:lnTo>
                <a:lnTo>
                  <a:pt x="226" y="291"/>
                </a:lnTo>
                <a:lnTo>
                  <a:pt x="226" y="291"/>
                </a:lnTo>
                <a:lnTo>
                  <a:pt x="197" y="323"/>
                </a:lnTo>
                <a:lnTo>
                  <a:pt x="197" y="323"/>
                </a:lnTo>
                <a:lnTo>
                  <a:pt x="174" y="322"/>
                </a:lnTo>
                <a:lnTo>
                  <a:pt x="174" y="322"/>
                </a:lnTo>
                <a:close/>
                <a:moveTo>
                  <a:pt x="292" y="233"/>
                </a:moveTo>
                <a:lnTo>
                  <a:pt x="292" y="233"/>
                </a:lnTo>
                <a:lnTo>
                  <a:pt x="304" y="225"/>
                </a:lnTo>
                <a:lnTo>
                  <a:pt x="304" y="225"/>
                </a:lnTo>
                <a:lnTo>
                  <a:pt x="308" y="222"/>
                </a:lnTo>
                <a:lnTo>
                  <a:pt x="306" y="224"/>
                </a:lnTo>
                <a:lnTo>
                  <a:pt x="300" y="230"/>
                </a:lnTo>
                <a:lnTo>
                  <a:pt x="300" y="230"/>
                </a:lnTo>
                <a:lnTo>
                  <a:pt x="270" y="263"/>
                </a:lnTo>
                <a:lnTo>
                  <a:pt x="270" y="263"/>
                </a:lnTo>
                <a:lnTo>
                  <a:pt x="258" y="276"/>
                </a:lnTo>
                <a:lnTo>
                  <a:pt x="248" y="289"/>
                </a:lnTo>
                <a:lnTo>
                  <a:pt x="248" y="289"/>
                </a:lnTo>
                <a:lnTo>
                  <a:pt x="241" y="297"/>
                </a:lnTo>
                <a:lnTo>
                  <a:pt x="234" y="305"/>
                </a:lnTo>
                <a:lnTo>
                  <a:pt x="226" y="312"/>
                </a:lnTo>
                <a:lnTo>
                  <a:pt x="218" y="320"/>
                </a:lnTo>
                <a:lnTo>
                  <a:pt x="218" y="320"/>
                </a:lnTo>
                <a:lnTo>
                  <a:pt x="218" y="323"/>
                </a:lnTo>
                <a:lnTo>
                  <a:pt x="219" y="323"/>
                </a:lnTo>
                <a:lnTo>
                  <a:pt x="220" y="323"/>
                </a:lnTo>
                <a:lnTo>
                  <a:pt x="220" y="323"/>
                </a:lnTo>
                <a:lnTo>
                  <a:pt x="230" y="314"/>
                </a:lnTo>
                <a:lnTo>
                  <a:pt x="241" y="305"/>
                </a:lnTo>
                <a:lnTo>
                  <a:pt x="260" y="285"/>
                </a:lnTo>
                <a:lnTo>
                  <a:pt x="280" y="265"/>
                </a:lnTo>
                <a:lnTo>
                  <a:pt x="298" y="245"/>
                </a:lnTo>
                <a:lnTo>
                  <a:pt x="298" y="245"/>
                </a:lnTo>
                <a:lnTo>
                  <a:pt x="308" y="234"/>
                </a:lnTo>
                <a:lnTo>
                  <a:pt x="318" y="225"/>
                </a:lnTo>
                <a:lnTo>
                  <a:pt x="318" y="225"/>
                </a:lnTo>
                <a:lnTo>
                  <a:pt x="297" y="249"/>
                </a:lnTo>
                <a:lnTo>
                  <a:pt x="297" y="249"/>
                </a:lnTo>
                <a:lnTo>
                  <a:pt x="255" y="302"/>
                </a:lnTo>
                <a:lnTo>
                  <a:pt x="255" y="302"/>
                </a:lnTo>
                <a:lnTo>
                  <a:pt x="245" y="314"/>
                </a:lnTo>
                <a:lnTo>
                  <a:pt x="245" y="314"/>
                </a:lnTo>
                <a:lnTo>
                  <a:pt x="241" y="318"/>
                </a:lnTo>
                <a:lnTo>
                  <a:pt x="241" y="318"/>
                </a:lnTo>
                <a:lnTo>
                  <a:pt x="238" y="320"/>
                </a:lnTo>
                <a:lnTo>
                  <a:pt x="238" y="322"/>
                </a:lnTo>
                <a:lnTo>
                  <a:pt x="238" y="323"/>
                </a:lnTo>
                <a:lnTo>
                  <a:pt x="238" y="323"/>
                </a:lnTo>
                <a:lnTo>
                  <a:pt x="235" y="326"/>
                </a:lnTo>
                <a:lnTo>
                  <a:pt x="235" y="326"/>
                </a:lnTo>
                <a:lnTo>
                  <a:pt x="200" y="324"/>
                </a:lnTo>
                <a:lnTo>
                  <a:pt x="200" y="324"/>
                </a:lnTo>
                <a:lnTo>
                  <a:pt x="238" y="282"/>
                </a:lnTo>
                <a:lnTo>
                  <a:pt x="238" y="282"/>
                </a:lnTo>
                <a:lnTo>
                  <a:pt x="265" y="257"/>
                </a:lnTo>
                <a:lnTo>
                  <a:pt x="278" y="245"/>
                </a:lnTo>
                <a:lnTo>
                  <a:pt x="292" y="233"/>
                </a:lnTo>
                <a:lnTo>
                  <a:pt x="292" y="233"/>
                </a:lnTo>
                <a:close/>
                <a:moveTo>
                  <a:pt x="249" y="327"/>
                </a:moveTo>
                <a:lnTo>
                  <a:pt x="249" y="327"/>
                </a:lnTo>
                <a:lnTo>
                  <a:pt x="238" y="326"/>
                </a:lnTo>
                <a:lnTo>
                  <a:pt x="238" y="326"/>
                </a:lnTo>
                <a:lnTo>
                  <a:pt x="240" y="325"/>
                </a:lnTo>
                <a:lnTo>
                  <a:pt x="240" y="325"/>
                </a:lnTo>
                <a:lnTo>
                  <a:pt x="240" y="325"/>
                </a:lnTo>
                <a:lnTo>
                  <a:pt x="240" y="325"/>
                </a:lnTo>
                <a:lnTo>
                  <a:pt x="251" y="312"/>
                </a:lnTo>
                <a:lnTo>
                  <a:pt x="263" y="300"/>
                </a:lnTo>
                <a:lnTo>
                  <a:pt x="263" y="300"/>
                </a:lnTo>
                <a:lnTo>
                  <a:pt x="286" y="278"/>
                </a:lnTo>
                <a:lnTo>
                  <a:pt x="298" y="268"/>
                </a:lnTo>
                <a:lnTo>
                  <a:pt x="309" y="256"/>
                </a:lnTo>
                <a:lnTo>
                  <a:pt x="309" y="256"/>
                </a:lnTo>
                <a:lnTo>
                  <a:pt x="319" y="246"/>
                </a:lnTo>
                <a:lnTo>
                  <a:pt x="319" y="246"/>
                </a:lnTo>
                <a:lnTo>
                  <a:pt x="324" y="241"/>
                </a:lnTo>
                <a:lnTo>
                  <a:pt x="325" y="239"/>
                </a:lnTo>
                <a:lnTo>
                  <a:pt x="323" y="245"/>
                </a:lnTo>
                <a:lnTo>
                  <a:pt x="323" y="245"/>
                </a:lnTo>
                <a:lnTo>
                  <a:pt x="313" y="259"/>
                </a:lnTo>
                <a:lnTo>
                  <a:pt x="302" y="272"/>
                </a:lnTo>
                <a:lnTo>
                  <a:pt x="302" y="272"/>
                </a:lnTo>
                <a:lnTo>
                  <a:pt x="280" y="296"/>
                </a:lnTo>
                <a:lnTo>
                  <a:pt x="258" y="320"/>
                </a:lnTo>
                <a:lnTo>
                  <a:pt x="258" y="320"/>
                </a:lnTo>
                <a:lnTo>
                  <a:pt x="258" y="323"/>
                </a:lnTo>
                <a:lnTo>
                  <a:pt x="258" y="323"/>
                </a:lnTo>
                <a:lnTo>
                  <a:pt x="259" y="323"/>
                </a:lnTo>
                <a:lnTo>
                  <a:pt x="259" y="323"/>
                </a:lnTo>
                <a:lnTo>
                  <a:pt x="277" y="308"/>
                </a:lnTo>
                <a:lnTo>
                  <a:pt x="292" y="293"/>
                </a:lnTo>
                <a:lnTo>
                  <a:pt x="323" y="262"/>
                </a:lnTo>
                <a:lnTo>
                  <a:pt x="323" y="262"/>
                </a:lnTo>
                <a:lnTo>
                  <a:pt x="329" y="257"/>
                </a:lnTo>
                <a:lnTo>
                  <a:pt x="331" y="254"/>
                </a:lnTo>
                <a:lnTo>
                  <a:pt x="333" y="252"/>
                </a:lnTo>
                <a:lnTo>
                  <a:pt x="333" y="252"/>
                </a:lnTo>
                <a:lnTo>
                  <a:pt x="330" y="258"/>
                </a:lnTo>
                <a:lnTo>
                  <a:pt x="325" y="264"/>
                </a:lnTo>
                <a:lnTo>
                  <a:pt x="316" y="274"/>
                </a:lnTo>
                <a:lnTo>
                  <a:pt x="316" y="274"/>
                </a:lnTo>
                <a:lnTo>
                  <a:pt x="301" y="293"/>
                </a:lnTo>
                <a:lnTo>
                  <a:pt x="287" y="311"/>
                </a:lnTo>
                <a:lnTo>
                  <a:pt x="287" y="311"/>
                </a:lnTo>
                <a:lnTo>
                  <a:pt x="283" y="315"/>
                </a:lnTo>
                <a:lnTo>
                  <a:pt x="283" y="315"/>
                </a:lnTo>
                <a:lnTo>
                  <a:pt x="270" y="327"/>
                </a:lnTo>
                <a:lnTo>
                  <a:pt x="270" y="327"/>
                </a:lnTo>
                <a:lnTo>
                  <a:pt x="270" y="327"/>
                </a:lnTo>
                <a:lnTo>
                  <a:pt x="270" y="327"/>
                </a:lnTo>
                <a:lnTo>
                  <a:pt x="249" y="327"/>
                </a:lnTo>
                <a:lnTo>
                  <a:pt x="249" y="327"/>
                </a:lnTo>
                <a:close/>
                <a:moveTo>
                  <a:pt x="340" y="279"/>
                </a:moveTo>
                <a:lnTo>
                  <a:pt x="340" y="279"/>
                </a:lnTo>
                <a:lnTo>
                  <a:pt x="336" y="287"/>
                </a:lnTo>
                <a:lnTo>
                  <a:pt x="336" y="287"/>
                </a:lnTo>
                <a:lnTo>
                  <a:pt x="318" y="304"/>
                </a:lnTo>
                <a:lnTo>
                  <a:pt x="301" y="324"/>
                </a:lnTo>
                <a:lnTo>
                  <a:pt x="301" y="324"/>
                </a:lnTo>
                <a:lnTo>
                  <a:pt x="300" y="325"/>
                </a:lnTo>
                <a:lnTo>
                  <a:pt x="300" y="325"/>
                </a:lnTo>
                <a:lnTo>
                  <a:pt x="294" y="326"/>
                </a:lnTo>
                <a:lnTo>
                  <a:pt x="294" y="326"/>
                </a:lnTo>
                <a:lnTo>
                  <a:pt x="304" y="315"/>
                </a:lnTo>
                <a:lnTo>
                  <a:pt x="314" y="305"/>
                </a:lnTo>
                <a:lnTo>
                  <a:pt x="334" y="284"/>
                </a:lnTo>
                <a:lnTo>
                  <a:pt x="334" y="284"/>
                </a:lnTo>
                <a:lnTo>
                  <a:pt x="338" y="279"/>
                </a:lnTo>
                <a:lnTo>
                  <a:pt x="340" y="277"/>
                </a:lnTo>
                <a:lnTo>
                  <a:pt x="340" y="278"/>
                </a:lnTo>
                <a:lnTo>
                  <a:pt x="340" y="279"/>
                </a:lnTo>
                <a:lnTo>
                  <a:pt x="340" y="279"/>
                </a:lnTo>
                <a:close/>
                <a:moveTo>
                  <a:pt x="330" y="296"/>
                </a:moveTo>
                <a:lnTo>
                  <a:pt x="330" y="296"/>
                </a:lnTo>
                <a:lnTo>
                  <a:pt x="320" y="306"/>
                </a:lnTo>
                <a:lnTo>
                  <a:pt x="310" y="316"/>
                </a:lnTo>
                <a:lnTo>
                  <a:pt x="310" y="316"/>
                </a:lnTo>
                <a:lnTo>
                  <a:pt x="305" y="322"/>
                </a:lnTo>
                <a:lnTo>
                  <a:pt x="308" y="317"/>
                </a:lnTo>
                <a:lnTo>
                  <a:pt x="319" y="306"/>
                </a:lnTo>
                <a:lnTo>
                  <a:pt x="319" y="306"/>
                </a:lnTo>
                <a:lnTo>
                  <a:pt x="330" y="296"/>
                </a:lnTo>
                <a:lnTo>
                  <a:pt x="330" y="296"/>
                </a:lnTo>
                <a:close/>
                <a:moveTo>
                  <a:pt x="290" y="326"/>
                </a:moveTo>
                <a:lnTo>
                  <a:pt x="290" y="326"/>
                </a:lnTo>
                <a:lnTo>
                  <a:pt x="274" y="327"/>
                </a:lnTo>
                <a:lnTo>
                  <a:pt x="274" y="327"/>
                </a:lnTo>
                <a:lnTo>
                  <a:pt x="275" y="326"/>
                </a:lnTo>
                <a:lnTo>
                  <a:pt x="275" y="326"/>
                </a:lnTo>
                <a:lnTo>
                  <a:pt x="277" y="325"/>
                </a:lnTo>
                <a:lnTo>
                  <a:pt x="279" y="323"/>
                </a:lnTo>
                <a:lnTo>
                  <a:pt x="279" y="323"/>
                </a:lnTo>
                <a:lnTo>
                  <a:pt x="289" y="312"/>
                </a:lnTo>
                <a:lnTo>
                  <a:pt x="289" y="312"/>
                </a:lnTo>
                <a:lnTo>
                  <a:pt x="305" y="295"/>
                </a:lnTo>
                <a:lnTo>
                  <a:pt x="322" y="279"/>
                </a:lnTo>
                <a:lnTo>
                  <a:pt x="322" y="279"/>
                </a:lnTo>
                <a:lnTo>
                  <a:pt x="331" y="269"/>
                </a:lnTo>
                <a:lnTo>
                  <a:pt x="335" y="266"/>
                </a:lnTo>
                <a:lnTo>
                  <a:pt x="336" y="267"/>
                </a:lnTo>
                <a:lnTo>
                  <a:pt x="334" y="270"/>
                </a:lnTo>
                <a:lnTo>
                  <a:pt x="334" y="270"/>
                </a:lnTo>
                <a:lnTo>
                  <a:pt x="331" y="275"/>
                </a:lnTo>
                <a:lnTo>
                  <a:pt x="326" y="280"/>
                </a:lnTo>
                <a:lnTo>
                  <a:pt x="318" y="289"/>
                </a:lnTo>
                <a:lnTo>
                  <a:pt x="318" y="289"/>
                </a:lnTo>
                <a:lnTo>
                  <a:pt x="310" y="298"/>
                </a:lnTo>
                <a:lnTo>
                  <a:pt x="303" y="307"/>
                </a:lnTo>
                <a:lnTo>
                  <a:pt x="290" y="326"/>
                </a:lnTo>
                <a:lnTo>
                  <a:pt x="290" y="326"/>
                </a:lnTo>
                <a:close/>
                <a:moveTo>
                  <a:pt x="305" y="324"/>
                </a:moveTo>
                <a:lnTo>
                  <a:pt x="305" y="324"/>
                </a:lnTo>
                <a:lnTo>
                  <a:pt x="314" y="316"/>
                </a:lnTo>
                <a:lnTo>
                  <a:pt x="323" y="307"/>
                </a:lnTo>
                <a:lnTo>
                  <a:pt x="331" y="298"/>
                </a:lnTo>
                <a:lnTo>
                  <a:pt x="338" y="288"/>
                </a:lnTo>
                <a:lnTo>
                  <a:pt x="338" y="288"/>
                </a:lnTo>
                <a:lnTo>
                  <a:pt x="340" y="285"/>
                </a:lnTo>
                <a:lnTo>
                  <a:pt x="340" y="285"/>
                </a:lnTo>
                <a:lnTo>
                  <a:pt x="344" y="282"/>
                </a:lnTo>
                <a:lnTo>
                  <a:pt x="344" y="282"/>
                </a:lnTo>
                <a:lnTo>
                  <a:pt x="341" y="285"/>
                </a:lnTo>
                <a:lnTo>
                  <a:pt x="341" y="285"/>
                </a:lnTo>
                <a:lnTo>
                  <a:pt x="334" y="297"/>
                </a:lnTo>
                <a:lnTo>
                  <a:pt x="334" y="297"/>
                </a:lnTo>
                <a:lnTo>
                  <a:pt x="329" y="304"/>
                </a:lnTo>
                <a:lnTo>
                  <a:pt x="323" y="310"/>
                </a:lnTo>
                <a:lnTo>
                  <a:pt x="311" y="323"/>
                </a:lnTo>
                <a:lnTo>
                  <a:pt x="311" y="323"/>
                </a:lnTo>
                <a:lnTo>
                  <a:pt x="305" y="324"/>
                </a:lnTo>
                <a:lnTo>
                  <a:pt x="305" y="324"/>
                </a:lnTo>
                <a:close/>
                <a:moveTo>
                  <a:pt x="324" y="318"/>
                </a:moveTo>
                <a:lnTo>
                  <a:pt x="324" y="318"/>
                </a:lnTo>
                <a:lnTo>
                  <a:pt x="316" y="322"/>
                </a:lnTo>
                <a:lnTo>
                  <a:pt x="316" y="322"/>
                </a:lnTo>
                <a:lnTo>
                  <a:pt x="316" y="320"/>
                </a:lnTo>
                <a:lnTo>
                  <a:pt x="316" y="320"/>
                </a:lnTo>
                <a:lnTo>
                  <a:pt x="317" y="320"/>
                </a:lnTo>
                <a:lnTo>
                  <a:pt x="317" y="320"/>
                </a:lnTo>
                <a:lnTo>
                  <a:pt x="317" y="319"/>
                </a:lnTo>
                <a:lnTo>
                  <a:pt x="317" y="319"/>
                </a:lnTo>
                <a:lnTo>
                  <a:pt x="338" y="298"/>
                </a:lnTo>
                <a:lnTo>
                  <a:pt x="338" y="298"/>
                </a:lnTo>
                <a:lnTo>
                  <a:pt x="346" y="290"/>
                </a:lnTo>
                <a:lnTo>
                  <a:pt x="347" y="290"/>
                </a:lnTo>
                <a:lnTo>
                  <a:pt x="347" y="290"/>
                </a:lnTo>
                <a:lnTo>
                  <a:pt x="344" y="297"/>
                </a:lnTo>
                <a:lnTo>
                  <a:pt x="344" y="297"/>
                </a:lnTo>
                <a:lnTo>
                  <a:pt x="340" y="303"/>
                </a:lnTo>
                <a:lnTo>
                  <a:pt x="335" y="308"/>
                </a:lnTo>
                <a:lnTo>
                  <a:pt x="330" y="313"/>
                </a:lnTo>
                <a:lnTo>
                  <a:pt x="324" y="317"/>
                </a:lnTo>
                <a:lnTo>
                  <a:pt x="324" y="317"/>
                </a:lnTo>
                <a:lnTo>
                  <a:pt x="324" y="318"/>
                </a:lnTo>
                <a:lnTo>
                  <a:pt x="324" y="318"/>
                </a:lnTo>
                <a:close/>
                <a:moveTo>
                  <a:pt x="335" y="312"/>
                </a:moveTo>
                <a:lnTo>
                  <a:pt x="335" y="312"/>
                </a:lnTo>
                <a:lnTo>
                  <a:pt x="340" y="306"/>
                </a:lnTo>
                <a:lnTo>
                  <a:pt x="345" y="300"/>
                </a:lnTo>
                <a:lnTo>
                  <a:pt x="348" y="294"/>
                </a:lnTo>
                <a:lnTo>
                  <a:pt x="350" y="287"/>
                </a:lnTo>
                <a:lnTo>
                  <a:pt x="350" y="287"/>
                </a:lnTo>
                <a:lnTo>
                  <a:pt x="349" y="285"/>
                </a:lnTo>
                <a:lnTo>
                  <a:pt x="348" y="286"/>
                </a:lnTo>
                <a:lnTo>
                  <a:pt x="348" y="286"/>
                </a:lnTo>
                <a:lnTo>
                  <a:pt x="337" y="296"/>
                </a:lnTo>
                <a:lnTo>
                  <a:pt x="337" y="296"/>
                </a:lnTo>
                <a:lnTo>
                  <a:pt x="343" y="287"/>
                </a:lnTo>
                <a:lnTo>
                  <a:pt x="348" y="278"/>
                </a:lnTo>
                <a:lnTo>
                  <a:pt x="348" y="278"/>
                </a:lnTo>
                <a:lnTo>
                  <a:pt x="348" y="277"/>
                </a:lnTo>
                <a:lnTo>
                  <a:pt x="347" y="276"/>
                </a:lnTo>
                <a:lnTo>
                  <a:pt x="347" y="277"/>
                </a:lnTo>
                <a:lnTo>
                  <a:pt x="347" y="277"/>
                </a:lnTo>
                <a:lnTo>
                  <a:pt x="341" y="281"/>
                </a:lnTo>
                <a:lnTo>
                  <a:pt x="341" y="281"/>
                </a:lnTo>
                <a:lnTo>
                  <a:pt x="346" y="274"/>
                </a:lnTo>
                <a:lnTo>
                  <a:pt x="346" y="274"/>
                </a:lnTo>
                <a:lnTo>
                  <a:pt x="345" y="272"/>
                </a:lnTo>
                <a:lnTo>
                  <a:pt x="344" y="272"/>
                </a:lnTo>
                <a:lnTo>
                  <a:pt x="344" y="272"/>
                </a:lnTo>
                <a:lnTo>
                  <a:pt x="329" y="287"/>
                </a:lnTo>
                <a:lnTo>
                  <a:pt x="315" y="301"/>
                </a:lnTo>
                <a:lnTo>
                  <a:pt x="315" y="301"/>
                </a:lnTo>
                <a:lnTo>
                  <a:pt x="300" y="316"/>
                </a:lnTo>
                <a:lnTo>
                  <a:pt x="300" y="316"/>
                </a:lnTo>
                <a:lnTo>
                  <a:pt x="297" y="320"/>
                </a:lnTo>
                <a:lnTo>
                  <a:pt x="297" y="320"/>
                </a:lnTo>
                <a:lnTo>
                  <a:pt x="308" y="305"/>
                </a:lnTo>
                <a:lnTo>
                  <a:pt x="313" y="298"/>
                </a:lnTo>
                <a:lnTo>
                  <a:pt x="319" y="291"/>
                </a:lnTo>
                <a:lnTo>
                  <a:pt x="319" y="291"/>
                </a:lnTo>
                <a:lnTo>
                  <a:pt x="331" y="278"/>
                </a:lnTo>
                <a:lnTo>
                  <a:pt x="336" y="271"/>
                </a:lnTo>
                <a:lnTo>
                  <a:pt x="340" y="264"/>
                </a:lnTo>
                <a:lnTo>
                  <a:pt x="340" y="264"/>
                </a:lnTo>
                <a:lnTo>
                  <a:pt x="340" y="262"/>
                </a:lnTo>
                <a:lnTo>
                  <a:pt x="339" y="262"/>
                </a:lnTo>
                <a:lnTo>
                  <a:pt x="339" y="262"/>
                </a:lnTo>
                <a:lnTo>
                  <a:pt x="328" y="270"/>
                </a:lnTo>
                <a:lnTo>
                  <a:pt x="318" y="279"/>
                </a:lnTo>
                <a:lnTo>
                  <a:pt x="300" y="298"/>
                </a:lnTo>
                <a:lnTo>
                  <a:pt x="300" y="298"/>
                </a:lnTo>
                <a:lnTo>
                  <a:pt x="302" y="294"/>
                </a:lnTo>
                <a:lnTo>
                  <a:pt x="302" y="294"/>
                </a:lnTo>
                <a:lnTo>
                  <a:pt x="311" y="283"/>
                </a:lnTo>
                <a:lnTo>
                  <a:pt x="320" y="272"/>
                </a:lnTo>
                <a:lnTo>
                  <a:pt x="329" y="261"/>
                </a:lnTo>
                <a:lnTo>
                  <a:pt x="337" y="249"/>
                </a:lnTo>
                <a:lnTo>
                  <a:pt x="337" y="249"/>
                </a:lnTo>
                <a:lnTo>
                  <a:pt x="337" y="248"/>
                </a:lnTo>
                <a:lnTo>
                  <a:pt x="337" y="248"/>
                </a:lnTo>
                <a:lnTo>
                  <a:pt x="336" y="248"/>
                </a:lnTo>
                <a:lnTo>
                  <a:pt x="336" y="248"/>
                </a:lnTo>
                <a:lnTo>
                  <a:pt x="318" y="264"/>
                </a:lnTo>
                <a:lnTo>
                  <a:pt x="301" y="281"/>
                </a:lnTo>
                <a:lnTo>
                  <a:pt x="301" y="281"/>
                </a:lnTo>
                <a:lnTo>
                  <a:pt x="282" y="300"/>
                </a:lnTo>
                <a:lnTo>
                  <a:pt x="272" y="309"/>
                </a:lnTo>
                <a:lnTo>
                  <a:pt x="263" y="318"/>
                </a:lnTo>
                <a:lnTo>
                  <a:pt x="263" y="318"/>
                </a:lnTo>
                <a:lnTo>
                  <a:pt x="298" y="279"/>
                </a:lnTo>
                <a:lnTo>
                  <a:pt x="315" y="259"/>
                </a:lnTo>
                <a:lnTo>
                  <a:pt x="323" y="248"/>
                </a:lnTo>
                <a:lnTo>
                  <a:pt x="330" y="237"/>
                </a:lnTo>
                <a:lnTo>
                  <a:pt x="330" y="237"/>
                </a:lnTo>
                <a:lnTo>
                  <a:pt x="330" y="235"/>
                </a:lnTo>
                <a:lnTo>
                  <a:pt x="329" y="235"/>
                </a:lnTo>
                <a:lnTo>
                  <a:pt x="329" y="235"/>
                </a:lnTo>
                <a:lnTo>
                  <a:pt x="317" y="245"/>
                </a:lnTo>
                <a:lnTo>
                  <a:pt x="306" y="255"/>
                </a:lnTo>
                <a:lnTo>
                  <a:pt x="296" y="266"/>
                </a:lnTo>
                <a:lnTo>
                  <a:pt x="286" y="276"/>
                </a:lnTo>
                <a:lnTo>
                  <a:pt x="286" y="276"/>
                </a:lnTo>
                <a:lnTo>
                  <a:pt x="262" y="299"/>
                </a:lnTo>
                <a:lnTo>
                  <a:pt x="262" y="299"/>
                </a:lnTo>
                <a:lnTo>
                  <a:pt x="292" y="260"/>
                </a:lnTo>
                <a:lnTo>
                  <a:pt x="307" y="242"/>
                </a:lnTo>
                <a:lnTo>
                  <a:pt x="323" y="222"/>
                </a:lnTo>
                <a:lnTo>
                  <a:pt x="323" y="222"/>
                </a:lnTo>
                <a:lnTo>
                  <a:pt x="323" y="222"/>
                </a:lnTo>
                <a:lnTo>
                  <a:pt x="323" y="222"/>
                </a:lnTo>
                <a:lnTo>
                  <a:pt x="333" y="235"/>
                </a:lnTo>
                <a:lnTo>
                  <a:pt x="341" y="249"/>
                </a:lnTo>
                <a:lnTo>
                  <a:pt x="345" y="256"/>
                </a:lnTo>
                <a:lnTo>
                  <a:pt x="347" y="264"/>
                </a:lnTo>
                <a:lnTo>
                  <a:pt x="349" y="271"/>
                </a:lnTo>
                <a:lnTo>
                  <a:pt x="350" y="279"/>
                </a:lnTo>
                <a:lnTo>
                  <a:pt x="350" y="279"/>
                </a:lnTo>
                <a:lnTo>
                  <a:pt x="350" y="284"/>
                </a:lnTo>
                <a:lnTo>
                  <a:pt x="350" y="289"/>
                </a:lnTo>
                <a:lnTo>
                  <a:pt x="349" y="294"/>
                </a:lnTo>
                <a:lnTo>
                  <a:pt x="347" y="298"/>
                </a:lnTo>
                <a:lnTo>
                  <a:pt x="345" y="302"/>
                </a:lnTo>
                <a:lnTo>
                  <a:pt x="341" y="306"/>
                </a:lnTo>
                <a:lnTo>
                  <a:pt x="335" y="312"/>
                </a:lnTo>
                <a:lnTo>
                  <a:pt x="335" y="312"/>
                </a:lnTo>
                <a:close/>
                <a:moveTo>
                  <a:pt x="321" y="221"/>
                </a:moveTo>
                <a:lnTo>
                  <a:pt x="321" y="221"/>
                </a:lnTo>
                <a:lnTo>
                  <a:pt x="311" y="229"/>
                </a:lnTo>
                <a:lnTo>
                  <a:pt x="301" y="237"/>
                </a:lnTo>
                <a:lnTo>
                  <a:pt x="283" y="257"/>
                </a:lnTo>
                <a:lnTo>
                  <a:pt x="265" y="276"/>
                </a:lnTo>
                <a:lnTo>
                  <a:pt x="247" y="295"/>
                </a:lnTo>
                <a:lnTo>
                  <a:pt x="247" y="295"/>
                </a:lnTo>
                <a:lnTo>
                  <a:pt x="253" y="286"/>
                </a:lnTo>
                <a:lnTo>
                  <a:pt x="260" y="277"/>
                </a:lnTo>
                <a:lnTo>
                  <a:pt x="260" y="277"/>
                </a:lnTo>
                <a:lnTo>
                  <a:pt x="286" y="249"/>
                </a:lnTo>
                <a:lnTo>
                  <a:pt x="312" y="219"/>
                </a:lnTo>
                <a:lnTo>
                  <a:pt x="312" y="219"/>
                </a:lnTo>
                <a:lnTo>
                  <a:pt x="312" y="218"/>
                </a:lnTo>
                <a:lnTo>
                  <a:pt x="312" y="217"/>
                </a:lnTo>
                <a:lnTo>
                  <a:pt x="311" y="218"/>
                </a:lnTo>
                <a:lnTo>
                  <a:pt x="311" y="218"/>
                </a:lnTo>
                <a:lnTo>
                  <a:pt x="296" y="228"/>
                </a:lnTo>
                <a:lnTo>
                  <a:pt x="282" y="238"/>
                </a:lnTo>
                <a:lnTo>
                  <a:pt x="268" y="251"/>
                </a:lnTo>
                <a:lnTo>
                  <a:pt x="254" y="263"/>
                </a:lnTo>
                <a:lnTo>
                  <a:pt x="254" y="263"/>
                </a:lnTo>
                <a:lnTo>
                  <a:pt x="259" y="257"/>
                </a:lnTo>
                <a:lnTo>
                  <a:pt x="259" y="257"/>
                </a:lnTo>
                <a:lnTo>
                  <a:pt x="271" y="244"/>
                </a:lnTo>
                <a:lnTo>
                  <a:pt x="283" y="231"/>
                </a:lnTo>
                <a:lnTo>
                  <a:pt x="289" y="225"/>
                </a:lnTo>
                <a:lnTo>
                  <a:pt x="294" y="218"/>
                </a:lnTo>
                <a:lnTo>
                  <a:pt x="299" y="212"/>
                </a:lnTo>
                <a:lnTo>
                  <a:pt x="303" y="204"/>
                </a:lnTo>
                <a:lnTo>
                  <a:pt x="303" y="204"/>
                </a:lnTo>
                <a:lnTo>
                  <a:pt x="302" y="203"/>
                </a:lnTo>
                <a:lnTo>
                  <a:pt x="301" y="203"/>
                </a:lnTo>
                <a:lnTo>
                  <a:pt x="301" y="203"/>
                </a:lnTo>
                <a:lnTo>
                  <a:pt x="270" y="233"/>
                </a:lnTo>
                <a:lnTo>
                  <a:pt x="238" y="263"/>
                </a:lnTo>
                <a:lnTo>
                  <a:pt x="238" y="263"/>
                </a:lnTo>
                <a:lnTo>
                  <a:pt x="223" y="275"/>
                </a:lnTo>
                <a:lnTo>
                  <a:pt x="208" y="289"/>
                </a:lnTo>
                <a:lnTo>
                  <a:pt x="208" y="289"/>
                </a:lnTo>
                <a:lnTo>
                  <a:pt x="209" y="287"/>
                </a:lnTo>
                <a:lnTo>
                  <a:pt x="209" y="287"/>
                </a:lnTo>
                <a:lnTo>
                  <a:pt x="224" y="270"/>
                </a:lnTo>
                <a:lnTo>
                  <a:pt x="239" y="254"/>
                </a:lnTo>
                <a:lnTo>
                  <a:pt x="239" y="254"/>
                </a:lnTo>
                <a:lnTo>
                  <a:pt x="252" y="238"/>
                </a:lnTo>
                <a:lnTo>
                  <a:pt x="267" y="224"/>
                </a:lnTo>
                <a:lnTo>
                  <a:pt x="281" y="209"/>
                </a:lnTo>
                <a:lnTo>
                  <a:pt x="287" y="202"/>
                </a:lnTo>
                <a:lnTo>
                  <a:pt x="292" y="194"/>
                </a:lnTo>
                <a:lnTo>
                  <a:pt x="292" y="194"/>
                </a:lnTo>
                <a:lnTo>
                  <a:pt x="293" y="193"/>
                </a:lnTo>
                <a:lnTo>
                  <a:pt x="293" y="193"/>
                </a:lnTo>
                <a:lnTo>
                  <a:pt x="308" y="206"/>
                </a:lnTo>
                <a:lnTo>
                  <a:pt x="321" y="221"/>
                </a:lnTo>
                <a:lnTo>
                  <a:pt x="321" y="221"/>
                </a:lnTo>
                <a:close/>
                <a:moveTo>
                  <a:pt x="112" y="122"/>
                </a:moveTo>
                <a:lnTo>
                  <a:pt x="112" y="122"/>
                </a:lnTo>
                <a:lnTo>
                  <a:pt x="116" y="115"/>
                </a:lnTo>
                <a:lnTo>
                  <a:pt x="119" y="108"/>
                </a:lnTo>
                <a:lnTo>
                  <a:pt x="122" y="101"/>
                </a:lnTo>
                <a:lnTo>
                  <a:pt x="124" y="94"/>
                </a:lnTo>
                <a:lnTo>
                  <a:pt x="125" y="87"/>
                </a:lnTo>
                <a:lnTo>
                  <a:pt x="125" y="80"/>
                </a:lnTo>
                <a:lnTo>
                  <a:pt x="124" y="65"/>
                </a:lnTo>
                <a:lnTo>
                  <a:pt x="121" y="51"/>
                </a:lnTo>
                <a:lnTo>
                  <a:pt x="117" y="38"/>
                </a:lnTo>
                <a:lnTo>
                  <a:pt x="111" y="25"/>
                </a:lnTo>
                <a:lnTo>
                  <a:pt x="104" y="12"/>
                </a:lnTo>
                <a:lnTo>
                  <a:pt x="104" y="12"/>
                </a:lnTo>
                <a:lnTo>
                  <a:pt x="116" y="10"/>
                </a:lnTo>
                <a:lnTo>
                  <a:pt x="128" y="9"/>
                </a:lnTo>
                <a:lnTo>
                  <a:pt x="152" y="8"/>
                </a:lnTo>
                <a:lnTo>
                  <a:pt x="176" y="9"/>
                </a:lnTo>
                <a:lnTo>
                  <a:pt x="202" y="9"/>
                </a:lnTo>
                <a:lnTo>
                  <a:pt x="202" y="9"/>
                </a:lnTo>
                <a:lnTo>
                  <a:pt x="196" y="19"/>
                </a:lnTo>
                <a:lnTo>
                  <a:pt x="191" y="30"/>
                </a:lnTo>
                <a:lnTo>
                  <a:pt x="188" y="40"/>
                </a:lnTo>
                <a:lnTo>
                  <a:pt x="186" y="51"/>
                </a:lnTo>
                <a:lnTo>
                  <a:pt x="185" y="62"/>
                </a:lnTo>
                <a:lnTo>
                  <a:pt x="186" y="73"/>
                </a:lnTo>
                <a:lnTo>
                  <a:pt x="189" y="85"/>
                </a:lnTo>
                <a:lnTo>
                  <a:pt x="194" y="97"/>
                </a:lnTo>
                <a:lnTo>
                  <a:pt x="194" y="97"/>
                </a:lnTo>
                <a:lnTo>
                  <a:pt x="202" y="109"/>
                </a:lnTo>
                <a:lnTo>
                  <a:pt x="211" y="121"/>
                </a:lnTo>
                <a:lnTo>
                  <a:pt x="222" y="132"/>
                </a:lnTo>
                <a:lnTo>
                  <a:pt x="233" y="142"/>
                </a:lnTo>
                <a:lnTo>
                  <a:pt x="257" y="163"/>
                </a:lnTo>
                <a:lnTo>
                  <a:pt x="281" y="182"/>
                </a:lnTo>
                <a:lnTo>
                  <a:pt x="281" y="182"/>
                </a:lnTo>
                <a:lnTo>
                  <a:pt x="284" y="185"/>
                </a:lnTo>
                <a:lnTo>
                  <a:pt x="284" y="185"/>
                </a:lnTo>
                <a:lnTo>
                  <a:pt x="280" y="186"/>
                </a:lnTo>
                <a:lnTo>
                  <a:pt x="275" y="190"/>
                </a:lnTo>
                <a:lnTo>
                  <a:pt x="275" y="190"/>
                </a:lnTo>
                <a:lnTo>
                  <a:pt x="271" y="192"/>
                </a:lnTo>
                <a:lnTo>
                  <a:pt x="267" y="193"/>
                </a:lnTo>
                <a:lnTo>
                  <a:pt x="262" y="193"/>
                </a:lnTo>
                <a:lnTo>
                  <a:pt x="256" y="191"/>
                </a:lnTo>
                <a:lnTo>
                  <a:pt x="246" y="187"/>
                </a:lnTo>
                <a:lnTo>
                  <a:pt x="237" y="184"/>
                </a:lnTo>
                <a:lnTo>
                  <a:pt x="237" y="184"/>
                </a:lnTo>
                <a:lnTo>
                  <a:pt x="229" y="183"/>
                </a:lnTo>
                <a:lnTo>
                  <a:pt x="221" y="184"/>
                </a:lnTo>
                <a:lnTo>
                  <a:pt x="214" y="187"/>
                </a:lnTo>
                <a:lnTo>
                  <a:pt x="208" y="191"/>
                </a:lnTo>
                <a:lnTo>
                  <a:pt x="196" y="201"/>
                </a:lnTo>
                <a:lnTo>
                  <a:pt x="189" y="206"/>
                </a:lnTo>
                <a:lnTo>
                  <a:pt x="183" y="211"/>
                </a:lnTo>
                <a:lnTo>
                  <a:pt x="183" y="211"/>
                </a:lnTo>
                <a:lnTo>
                  <a:pt x="177" y="213"/>
                </a:lnTo>
                <a:lnTo>
                  <a:pt x="173" y="215"/>
                </a:lnTo>
                <a:lnTo>
                  <a:pt x="168" y="215"/>
                </a:lnTo>
                <a:lnTo>
                  <a:pt x="164" y="215"/>
                </a:lnTo>
                <a:lnTo>
                  <a:pt x="160" y="213"/>
                </a:lnTo>
                <a:lnTo>
                  <a:pt x="157" y="211"/>
                </a:lnTo>
                <a:lnTo>
                  <a:pt x="150" y="206"/>
                </a:lnTo>
                <a:lnTo>
                  <a:pt x="143" y="199"/>
                </a:lnTo>
                <a:lnTo>
                  <a:pt x="137" y="192"/>
                </a:lnTo>
                <a:lnTo>
                  <a:pt x="130" y="185"/>
                </a:lnTo>
                <a:lnTo>
                  <a:pt x="124" y="180"/>
                </a:lnTo>
                <a:lnTo>
                  <a:pt x="124" y="180"/>
                </a:lnTo>
                <a:lnTo>
                  <a:pt x="117" y="176"/>
                </a:lnTo>
                <a:lnTo>
                  <a:pt x="111" y="173"/>
                </a:lnTo>
                <a:lnTo>
                  <a:pt x="104" y="172"/>
                </a:lnTo>
                <a:lnTo>
                  <a:pt x="97" y="172"/>
                </a:lnTo>
                <a:lnTo>
                  <a:pt x="90" y="173"/>
                </a:lnTo>
                <a:lnTo>
                  <a:pt x="84" y="174"/>
                </a:lnTo>
                <a:lnTo>
                  <a:pt x="71" y="179"/>
                </a:lnTo>
                <a:lnTo>
                  <a:pt x="71" y="179"/>
                </a:lnTo>
                <a:lnTo>
                  <a:pt x="92" y="150"/>
                </a:lnTo>
                <a:lnTo>
                  <a:pt x="112" y="122"/>
                </a:lnTo>
                <a:lnTo>
                  <a:pt x="112" y="122"/>
                </a:lnTo>
                <a:close/>
                <a:moveTo>
                  <a:pt x="39" y="223"/>
                </a:moveTo>
                <a:lnTo>
                  <a:pt x="39" y="223"/>
                </a:lnTo>
                <a:lnTo>
                  <a:pt x="68" y="199"/>
                </a:lnTo>
                <a:lnTo>
                  <a:pt x="68" y="199"/>
                </a:lnTo>
                <a:lnTo>
                  <a:pt x="78" y="193"/>
                </a:lnTo>
                <a:lnTo>
                  <a:pt x="87" y="187"/>
                </a:lnTo>
                <a:lnTo>
                  <a:pt x="87" y="187"/>
                </a:lnTo>
                <a:lnTo>
                  <a:pt x="94" y="183"/>
                </a:lnTo>
                <a:lnTo>
                  <a:pt x="103" y="180"/>
                </a:lnTo>
                <a:lnTo>
                  <a:pt x="103" y="180"/>
                </a:lnTo>
                <a:lnTo>
                  <a:pt x="103" y="180"/>
                </a:lnTo>
                <a:lnTo>
                  <a:pt x="103" y="180"/>
                </a:lnTo>
                <a:lnTo>
                  <a:pt x="95" y="188"/>
                </a:lnTo>
                <a:lnTo>
                  <a:pt x="95" y="188"/>
                </a:lnTo>
                <a:lnTo>
                  <a:pt x="83" y="198"/>
                </a:lnTo>
                <a:lnTo>
                  <a:pt x="70" y="208"/>
                </a:lnTo>
                <a:lnTo>
                  <a:pt x="44" y="226"/>
                </a:lnTo>
                <a:lnTo>
                  <a:pt x="44" y="226"/>
                </a:lnTo>
                <a:lnTo>
                  <a:pt x="38" y="231"/>
                </a:lnTo>
                <a:lnTo>
                  <a:pt x="32" y="236"/>
                </a:lnTo>
                <a:lnTo>
                  <a:pt x="22" y="249"/>
                </a:lnTo>
                <a:lnTo>
                  <a:pt x="22" y="249"/>
                </a:lnTo>
                <a:lnTo>
                  <a:pt x="31" y="234"/>
                </a:lnTo>
                <a:lnTo>
                  <a:pt x="39" y="223"/>
                </a:lnTo>
                <a:lnTo>
                  <a:pt x="39" y="223"/>
                </a:lnTo>
                <a:close/>
              </a:path>
            </a:pathLst>
          </a:custGeom>
          <a:solidFill>
            <a:srgbClr val="FBA6A5">
              <a:alpha val="6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zh-CN" altLang="en-US" sz="1950"/>
          </a:p>
        </p:txBody>
      </p:sp>
      <p:sp>
        <p:nvSpPr>
          <p:cNvPr id="17" name="PA_库_任意多边形 2519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 rot="19737266">
            <a:off x="8058491" y="-36463"/>
            <a:ext cx="1026942" cy="1600593"/>
          </a:xfrm>
          <a:custGeom>
            <a:avLst/>
            <a:gdLst/>
            <a:ahLst/>
            <a:cxnLst>
              <a:cxn ang="0">
                <a:pos x="212" y="635"/>
              </a:cxn>
              <a:cxn ang="0">
                <a:pos x="232" y="671"/>
              </a:cxn>
              <a:cxn ang="0">
                <a:pos x="349" y="633"/>
              </a:cxn>
              <a:cxn ang="0">
                <a:pos x="297" y="473"/>
              </a:cxn>
              <a:cxn ang="0">
                <a:pos x="185" y="163"/>
              </a:cxn>
              <a:cxn ang="0">
                <a:pos x="61" y="24"/>
              </a:cxn>
              <a:cxn ang="0">
                <a:pos x="0" y="56"/>
              </a:cxn>
              <a:cxn ang="0">
                <a:pos x="47" y="75"/>
              </a:cxn>
              <a:cxn ang="0">
                <a:pos x="66" y="55"/>
              </a:cxn>
              <a:cxn ang="0">
                <a:pos x="63" y="32"/>
              </a:cxn>
              <a:cxn ang="0">
                <a:pos x="227" y="318"/>
              </a:cxn>
              <a:cxn ang="0">
                <a:pos x="344" y="627"/>
              </a:cxn>
              <a:cxn ang="0">
                <a:pos x="228" y="651"/>
              </a:cxn>
              <a:cxn ang="0">
                <a:pos x="273" y="633"/>
              </a:cxn>
              <a:cxn ang="0">
                <a:pos x="236" y="639"/>
              </a:cxn>
              <a:cxn ang="0">
                <a:pos x="222" y="629"/>
              </a:cxn>
              <a:cxn ang="0">
                <a:pos x="273" y="598"/>
              </a:cxn>
              <a:cxn ang="0">
                <a:pos x="217" y="622"/>
              </a:cxn>
              <a:cxn ang="0">
                <a:pos x="258" y="586"/>
              </a:cxn>
              <a:cxn ang="0">
                <a:pos x="206" y="595"/>
              </a:cxn>
              <a:cxn ang="0">
                <a:pos x="256" y="557"/>
              </a:cxn>
              <a:cxn ang="0">
                <a:pos x="225" y="561"/>
              </a:cxn>
              <a:cxn ang="0">
                <a:pos x="187" y="537"/>
              </a:cxn>
              <a:cxn ang="0">
                <a:pos x="240" y="508"/>
              </a:cxn>
              <a:cxn ang="0">
                <a:pos x="182" y="531"/>
              </a:cxn>
              <a:cxn ang="0">
                <a:pos x="218" y="494"/>
              </a:cxn>
              <a:cxn ang="0">
                <a:pos x="203" y="491"/>
              </a:cxn>
              <a:cxn ang="0">
                <a:pos x="169" y="490"/>
              </a:cxn>
              <a:cxn ang="0">
                <a:pos x="225" y="458"/>
              </a:cxn>
              <a:cxn ang="0">
                <a:pos x="165" y="483"/>
              </a:cxn>
              <a:cxn ang="0">
                <a:pos x="209" y="440"/>
              </a:cxn>
              <a:cxn ang="0">
                <a:pos x="178" y="444"/>
              </a:cxn>
              <a:cxn ang="0">
                <a:pos x="158" y="437"/>
              </a:cxn>
              <a:cxn ang="0">
                <a:pos x="210" y="409"/>
              </a:cxn>
              <a:cxn ang="0">
                <a:pos x="147" y="434"/>
              </a:cxn>
              <a:cxn ang="0">
                <a:pos x="189" y="395"/>
              </a:cxn>
              <a:cxn ang="0">
                <a:pos x="138" y="390"/>
              </a:cxn>
              <a:cxn ang="0">
                <a:pos x="190" y="372"/>
              </a:cxn>
              <a:cxn ang="0">
                <a:pos x="144" y="380"/>
              </a:cxn>
              <a:cxn ang="0">
                <a:pos x="133" y="351"/>
              </a:cxn>
              <a:cxn ang="0">
                <a:pos x="171" y="335"/>
              </a:cxn>
              <a:cxn ang="0">
                <a:pos x="116" y="349"/>
              </a:cxn>
              <a:cxn ang="0">
                <a:pos x="174" y="313"/>
              </a:cxn>
              <a:cxn ang="0">
                <a:pos x="139" y="314"/>
              </a:cxn>
              <a:cxn ang="0">
                <a:pos x="128" y="303"/>
              </a:cxn>
              <a:cxn ang="0">
                <a:pos x="146" y="285"/>
              </a:cxn>
              <a:cxn ang="0">
                <a:pos x="92" y="280"/>
              </a:cxn>
              <a:cxn ang="0">
                <a:pos x="151" y="259"/>
              </a:cxn>
              <a:cxn ang="0">
                <a:pos x="90" y="271"/>
              </a:cxn>
              <a:cxn ang="0">
                <a:pos x="136" y="242"/>
              </a:cxn>
              <a:cxn ang="0">
                <a:pos x="82" y="252"/>
              </a:cxn>
              <a:cxn ang="0">
                <a:pos x="124" y="214"/>
              </a:cxn>
              <a:cxn ang="0">
                <a:pos x="87" y="218"/>
              </a:cxn>
              <a:cxn ang="0">
                <a:pos x="63" y="203"/>
              </a:cxn>
              <a:cxn ang="0">
                <a:pos x="126" y="175"/>
              </a:cxn>
              <a:cxn ang="0">
                <a:pos x="53" y="174"/>
              </a:cxn>
              <a:cxn ang="0">
                <a:pos x="106" y="152"/>
              </a:cxn>
              <a:cxn ang="0">
                <a:pos x="63" y="162"/>
              </a:cxn>
              <a:cxn ang="0">
                <a:pos x="80" y="128"/>
              </a:cxn>
              <a:cxn ang="0">
                <a:pos x="92" y="116"/>
              </a:cxn>
              <a:cxn ang="0">
                <a:pos x="78" y="96"/>
              </a:cxn>
              <a:cxn ang="0">
                <a:pos x="29" y="106"/>
              </a:cxn>
            </a:cxnLst>
            <a:rect l="0" t="0" r="r" b="b"/>
            <a:pathLst>
              <a:path w="353" h="671">
                <a:moveTo>
                  <a:pt x="48" y="185"/>
                </a:moveTo>
                <a:lnTo>
                  <a:pt x="48" y="185"/>
                </a:lnTo>
                <a:lnTo>
                  <a:pt x="98" y="323"/>
                </a:lnTo>
                <a:lnTo>
                  <a:pt x="98" y="323"/>
                </a:lnTo>
                <a:lnTo>
                  <a:pt x="140" y="443"/>
                </a:lnTo>
                <a:lnTo>
                  <a:pt x="185" y="564"/>
                </a:lnTo>
                <a:lnTo>
                  <a:pt x="185" y="564"/>
                </a:lnTo>
                <a:lnTo>
                  <a:pt x="198" y="599"/>
                </a:lnTo>
                <a:lnTo>
                  <a:pt x="212" y="635"/>
                </a:lnTo>
                <a:lnTo>
                  <a:pt x="212" y="635"/>
                </a:lnTo>
                <a:lnTo>
                  <a:pt x="219" y="651"/>
                </a:lnTo>
                <a:lnTo>
                  <a:pt x="222" y="659"/>
                </a:lnTo>
                <a:lnTo>
                  <a:pt x="227" y="666"/>
                </a:lnTo>
                <a:lnTo>
                  <a:pt x="227" y="666"/>
                </a:lnTo>
                <a:lnTo>
                  <a:pt x="227" y="669"/>
                </a:lnTo>
                <a:lnTo>
                  <a:pt x="228" y="670"/>
                </a:lnTo>
                <a:lnTo>
                  <a:pt x="230" y="671"/>
                </a:lnTo>
                <a:lnTo>
                  <a:pt x="232" y="671"/>
                </a:lnTo>
                <a:lnTo>
                  <a:pt x="232" y="671"/>
                </a:lnTo>
                <a:lnTo>
                  <a:pt x="261" y="662"/>
                </a:lnTo>
                <a:lnTo>
                  <a:pt x="289" y="653"/>
                </a:lnTo>
                <a:lnTo>
                  <a:pt x="318" y="645"/>
                </a:lnTo>
                <a:lnTo>
                  <a:pt x="346" y="635"/>
                </a:lnTo>
                <a:lnTo>
                  <a:pt x="346" y="635"/>
                </a:lnTo>
                <a:lnTo>
                  <a:pt x="348" y="634"/>
                </a:lnTo>
                <a:lnTo>
                  <a:pt x="349" y="633"/>
                </a:lnTo>
                <a:lnTo>
                  <a:pt x="349" y="633"/>
                </a:lnTo>
                <a:lnTo>
                  <a:pt x="351" y="632"/>
                </a:lnTo>
                <a:lnTo>
                  <a:pt x="352" y="631"/>
                </a:lnTo>
                <a:lnTo>
                  <a:pt x="353" y="629"/>
                </a:lnTo>
                <a:lnTo>
                  <a:pt x="353" y="627"/>
                </a:lnTo>
                <a:lnTo>
                  <a:pt x="353" y="627"/>
                </a:lnTo>
                <a:lnTo>
                  <a:pt x="326" y="550"/>
                </a:lnTo>
                <a:lnTo>
                  <a:pt x="311" y="511"/>
                </a:lnTo>
                <a:lnTo>
                  <a:pt x="297" y="473"/>
                </a:lnTo>
                <a:lnTo>
                  <a:pt x="297" y="473"/>
                </a:lnTo>
                <a:lnTo>
                  <a:pt x="282" y="434"/>
                </a:lnTo>
                <a:lnTo>
                  <a:pt x="266" y="397"/>
                </a:lnTo>
                <a:lnTo>
                  <a:pt x="252" y="359"/>
                </a:lnTo>
                <a:lnTo>
                  <a:pt x="237" y="321"/>
                </a:lnTo>
                <a:lnTo>
                  <a:pt x="237" y="321"/>
                </a:lnTo>
                <a:lnTo>
                  <a:pt x="212" y="242"/>
                </a:lnTo>
                <a:lnTo>
                  <a:pt x="199" y="203"/>
                </a:lnTo>
                <a:lnTo>
                  <a:pt x="185" y="163"/>
                </a:lnTo>
                <a:lnTo>
                  <a:pt x="185" y="163"/>
                </a:lnTo>
                <a:lnTo>
                  <a:pt x="154" y="83"/>
                </a:lnTo>
                <a:lnTo>
                  <a:pt x="124" y="3"/>
                </a:lnTo>
                <a:lnTo>
                  <a:pt x="124" y="3"/>
                </a:lnTo>
                <a:lnTo>
                  <a:pt x="123" y="1"/>
                </a:lnTo>
                <a:lnTo>
                  <a:pt x="123" y="1"/>
                </a:lnTo>
                <a:lnTo>
                  <a:pt x="121" y="0"/>
                </a:lnTo>
                <a:lnTo>
                  <a:pt x="119" y="0"/>
                </a:lnTo>
                <a:lnTo>
                  <a:pt x="119" y="0"/>
                </a:lnTo>
                <a:lnTo>
                  <a:pt x="61" y="24"/>
                </a:lnTo>
                <a:lnTo>
                  <a:pt x="32" y="35"/>
                </a:lnTo>
                <a:lnTo>
                  <a:pt x="3" y="47"/>
                </a:lnTo>
                <a:lnTo>
                  <a:pt x="3" y="47"/>
                </a:lnTo>
                <a:lnTo>
                  <a:pt x="2" y="48"/>
                </a:lnTo>
                <a:lnTo>
                  <a:pt x="1" y="49"/>
                </a:lnTo>
                <a:lnTo>
                  <a:pt x="0" y="52"/>
                </a:lnTo>
                <a:lnTo>
                  <a:pt x="0" y="52"/>
                </a:lnTo>
                <a:lnTo>
                  <a:pt x="0" y="54"/>
                </a:lnTo>
                <a:lnTo>
                  <a:pt x="0" y="56"/>
                </a:lnTo>
                <a:lnTo>
                  <a:pt x="0" y="56"/>
                </a:lnTo>
                <a:lnTo>
                  <a:pt x="7" y="71"/>
                </a:lnTo>
                <a:lnTo>
                  <a:pt x="14" y="87"/>
                </a:lnTo>
                <a:lnTo>
                  <a:pt x="26" y="119"/>
                </a:lnTo>
                <a:lnTo>
                  <a:pt x="48" y="185"/>
                </a:lnTo>
                <a:lnTo>
                  <a:pt x="48" y="185"/>
                </a:lnTo>
                <a:close/>
                <a:moveTo>
                  <a:pt x="22" y="85"/>
                </a:moveTo>
                <a:lnTo>
                  <a:pt x="22" y="85"/>
                </a:lnTo>
                <a:lnTo>
                  <a:pt x="47" y="75"/>
                </a:lnTo>
                <a:lnTo>
                  <a:pt x="60" y="70"/>
                </a:lnTo>
                <a:lnTo>
                  <a:pt x="71" y="63"/>
                </a:lnTo>
                <a:lnTo>
                  <a:pt x="71" y="63"/>
                </a:lnTo>
                <a:lnTo>
                  <a:pt x="73" y="61"/>
                </a:lnTo>
                <a:lnTo>
                  <a:pt x="73" y="60"/>
                </a:lnTo>
                <a:lnTo>
                  <a:pt x="72" y="57"/>
                </a:lnTo>
                <a:lnTo>
                  <a:pt x="70" y="55"/>
                </a:lnTo>
                <a:lnTo>
                  <a:pt x="68" y="55"/>
                </a:lnTo>
                <a:lnTo>
                  <a:pt x="66" y="55"/>
                </a:lnTo>
                <a:lnTo>
                  <a:pt x="66" y="55"/>
                </a:lnTo>
                <a:lnTo>
                  <a:pt x="55" y="62"/>
                </a:lnTo>
                <a:lnTo>
                  <a:pt x="43" y="68"/>
                </a:lnTo>
                <a:lnTo>
                  <a:pt x="19" y="77"/>
                </a:lnTo>
                <a:lnTo>
                  <a:pt x="19" y="77"/>
                </a:lnTo>
                <a:lnTo>
                  <a:pt x="9" y="54"/>
                </a:lnTo>
                <a:lnTo>
                  <a:pt x="9" y="54"/>
                </a:lnTo>
                <a:lnTo>
                  <a:pt x="36" y="44"/>
                </a:lnTo>
                <a:lnTo>
                  <a:pt x="63" y="32"/>
                </a:lnTo>
                <a:lnTo>
                  <a:pt x="118" y="10"/>
                </a:lnTo>
                <a:lnTo>
                  <a:pt x="118" y="10"/>
                </a:lnTo>
                <a:lnTo>
                  <a:pt x="146" y="86"/>
                </a:lnTo>
                <a:lnTo>
                  <a:pt x="175" y="161"/>
                </a:lnTo>
                <a:lnTo>
                  <a:pt x="175" y="161"/>
                </a:lnTo>
                <a:lnTo>
                  <a:pt x="189" y="199"/>
                </a:lnTo>
                <a:lnTo>
                  <a:pt x="202" y="239"/>
                </a:lnTo>
                <a:lnTo>
                  <a:pt x="227" y="318"/>
                </a:lnTo>
                <a:lnTo>
                  <a:pt x="227" y="318"/>
                </a:lnTo>
                <a:lnTo>
                  <a:pt x="240" y="356"/>
                </a:lnTo>
                <a:lnTo>
                  <a:pt x="256" y="395"/>
                </a:lnTo>
                <a:lnTo>
                  <a:pt x="286" y="471"/>
                </a:lnTo>
                <a:lnTo>
                  <a:pt x="286" y="471"/>
                </a:lnTo>
                <a:lnTo>
                  <a:pt x="301" y="509"/>
                </a:lnTo>
                <a:lnTo>
                  <a:pt x="315" y="549"/>
                </a:lnTo>
                <a:lnTo>
                  <a:pt x="344" y="627"/>
                </a:lnTo>
                <a:lnTo>
                  <a:pt x="344" y="627"/>
                </a:lnTo>
                <a:lnTo>
                  <a:pt x="344" y="627"/>
                </a:lnTo>
                <a:lnTo>
                  <a:pt x="344" y="627"/>
                </a:lnTo>
                <a:lnTo>
                  <a:pt x="316" y="636"/>
                </a:lnTo>
                <a:lnTo>
                  <a:pt x="289" y="644"/>
                </a:lnTo>
                <a:lnTo>
                  <a:pt x="262" y="653"/>
                </a:lnTo>
                <a:lnTo>
                  <a:pt x="234" y="662"/>
                </a:lnTo>
                <a:lnTo>
                  <a:pt x="234" y="662"/>
                </a:lnTo>
                <a:lnTo>
                  <a:pt x="231" y="656"/>
                </a:lnTo>
                <a:lnTo>
                  <a:pt x="228" y="651"/>
                </a:lnTo>
                <a:lnTo>
                  <a:pt x="228" y="651"/>
                </a:lnTo>
                <a:lnTo>
                  <a:pt x="230" y="651"/>
                </a:lnTo>
                <a:lnTo>
                  <a:pt x="230" y="651"/>
                </a:lnTo>
                <a:lnTo>
                  <a:pt x="240" y="647"/>
                </a:lnTo>
                <a:lnTo>
                  <a:pt x="251" y="644"/>
                </a:lnTo>
                <a:lnTo>
                  <a:pt x="261" y="640"/>
                </a:lnTo>
                <a:lnTo>
                  <a:pt x="271" y="636"/>
                </a:lnTo>
                <a:lnTo>
                  <a:pt x="271" y="636"/>
                </a:lnTo>
                <a:lnTo>
                  <a:pt x="273" y="635"/>
                </a:lnTo>
                <a:lnTo>
                  <a:pt x="273" y="633"/>
                </a:lnTo>
                <a:lnTo>
                  <a:pt x="273" y="632"/>
                </a:lnTo>
                <a:lnTo>
                  <a:pt x="272" y="630"/>
                </a:lnTo>
                <a:lnTo>
                  <a:pt x="270" y="628"/>
                </a:lnTo>
                <a:lnTo>
                  <a:pt x="268" y="628"/>
                </a:lnTo>
                <a:lnTo>
                  <a:pt x="266" y="629"/>
                </a:lnTo>
                <a:lnTo>
                  <a:pt x="266" y="629"/>
                </a:lnTo>
                <a:lnTo>
                  <a:pt x="257" y="633"/>
                </a:lnTo>
                <a:lnTo>
                  <a:pt x="247" y="636"/>
                </a:lnTo>
                <a:lnTo>
                  <a:pt x="236" y="639"/>
                </a:lnTo>
                <a:lnTo>
                  <a:pt x="227" y="642"/>
                </a:lnTo>
                <a:lnTo>
                  <a:pt x="227" y="642"/>
                </a:lnTo>
                <a:lnTo>
                  <a:pt x="225" y="643"/>
                </a:lnTo>
                <a:lnTo>
                  <a:pt x="225" y="643"/>
                </a:lnTo>
                <a:lnTo>
                  <a:pt x="223" y="637"/>
                </a:lnTo>
                <a:lnTo>
                  <a:pt x="223" y="637"/>
                </a:lnTo>
                <a:lnTo>
                  <a:pt x="219" y="629"/>
                </a:lnTo>
                <a:lnTo>
                  <a:pt x="219" y="629"/>
                </a:lnTo>
                <a:lnTo>
                  <a:pt x="222" y="629"/>
                </a:lnTo>
                <a:lnTo>
                  <a:pt x="222" y="629"/>
                </a:lnTo>
                <a:lnTo>
                  <a:pt x="249" y="619"/>
                </a:lnTo>
                <a:lnTo>
                  <a:pt x="262" y="614"/>
                </a:lnTo>
                <a:lnTo>
                  <a:pt x="275" y="606"/>
                </a:lnTo>
                <a:lnTo>
                  <a:pt x="275" y="606"/>
                </a:lnTo>
                <a:lnTo>
                  <a:pt x="276" y="605"/>
                </a:lnTo>
                <a:lnTo>
                  <a:pt x="277" y="603"/>
                </a:lnTo>
                <a:lnTo>
                  <a:pt x="276" y="600"/>
                </a:lnTo>
                <a:lnTo>
                  <a:pt x="273" y="598"/>
                </a:lnTo>
                <a:lnTo>
                  <a:pt x="271" y="598"/>
                </a:lnTo>
                <a:lnTo>
                  <a:pt x="270" y="599"/>
                </a:lnTo>
                <a:lnTo>
                  <a:pt x="270" y="599"/>
                </a:lnTo>
                <a:lnTo>
                  <a:pt x="258" y="605"/>
                </a:lnTo>
                <a:lnTo>
                  <a:pt x="245" y="611"/>
                </a:lnTo>
                <a:lnTo>
                  <a:pt x="219" y="621"/>
                </a:lnTo>
                <a:lnTo>
                  <a:pt x="219" y="621"/>
                </a:lnTo>
                <a:lnTo>
                  <a:pt x="217" y="622"/>
                </a:lnTo>
                <a:lnTo>
                  <a:pt x="217" y="622"/>
                </a:lnTo>
                <a:lnTo>
                  <a:pt x="209" y="603"/>
                </a:lnTo>
                <a:lnTo>
                  <a:pt x="209" y="603"/>
                </a:lnTo>
                <a:lnTo>
                  <a:pt x="233" y="598"/>
                </a:lnTo>
                <a:lnTo>
                  <a:pt x="246" y="595"/>
                </a:lnTo>
                <a:lnTo>
                  <a:pt x="251" y="592"/>
                </a:lnTo>
                <a:lnTo>
                  <a:pt x="256" y="589"/>
                </a:lnTo>
                <a:lnTo>
                  <a:pt x="256" y="589"/>
                </a:lnTo>
                <a:lnTo>
                  <a:pt x="258" y="588"/>
                </a:lnTo>
                <a:lnTo>
                  <a:pt x="258" y="586"/>
                </a:lnTo>
                <a:lnTo>
                  <a:pt x="257" y="583"/>
                </a:lnTo>
                <a:lnTo>
                  <a:pt x="255" y="582"/>
                </a:lnTo>
                <a:lnTo>
                  <a:pt x="253" y="581"/>
                </a:lnTo>
                <a:lnTo>
                  <a:pt x="251" y="582"/>
                </a:lnTo>
                <a:lnTo>
                  <a:pt x="251" y="582"/>
                </a:lnTo>
                <a:lnTo>
                  <a:pt x="246" y="585"/>
                </a:lnTo>
                <a:lnTo>
                  <a:pt x="240" y="587"/>
                </a:lnTo>
                <a:lnTo>
                  <a:pt x="229" y="591"/>
                </a:lnTo>
                <a:lnTo>
                  <a:pt x="206" y="595"/>
                </a:lnTo>
                <a:lnTo>
                  <a:pt x="206" y="595"/>
                </a:lnTo>
                <a:lnTo>
                  <a:pt x="201" y="582"/>
                </a:lnTo>
                <a:lnTo>
                  <a:pt x="201" y="582"/>
                </a:lnTo>
                <a:lnTo>
                  <a:pt x="199" y="577"/>
                </a:lnTo>
                <a:lnTo>
                  <a:pt x="199" y="577"/>
                </a:lnTo>
                <a:lnTo>
                  <a:pt x="206" y="575"/>
                </a:lnTo>
                <a:lnTo>
                  <a:pt x="214" y="574"/>
                </a:lnTo>
                <a:lnTo>
                  <a:pt x="228" y="569"/>
                </a:lnTo>
                <a:lnTo>
                  <a:pt x="256" y="557"/>
                </a:lnTo>
                <a:lnTo>
                  <a:pt x="256" y="557"/>
                </a:lnTo>
                <a:lnTo>
                  <a:pt x="257" y="556"/>
                </a:lnTo>
                <a:lnTo>
                  <a:pt x="258" y="555"/>
                </a:lnTo>
                <a:lnTo>
                  <a:pt x="258" y="552"/>
                </a:lnTo>
                <a:lnTo>
                  <a:pt x="256" y="549"/>
                </a:lnTo>
                <a:lnTo>
                  <a:pt x="255" y="549"/>
                </a:lnTo>
                <a:lnTo>
                  <a:pt x="253" y="549"/>
                </a:lnTo>
                <a:lnTo>
                  <a:pt x="253" y="549"/>
                </a:lnTo>
                <a:lnTo>
                  <a:pt x="225" y="561"/>
                </a:lnTo>
                <a:lnTo>
                  <a:pt x="210" y="565"/>
                </a:lnTo>
                <a:lnTo>
                  <a:pt x="203" y="567"/>
                </a:lnTo>
                <a:lnTo>
                  <a:pt x="196" y="568"/>
                </a:lnTo>
                <a:lnTo>
                  <a:pt x="196" y="568"/>
                </a:lnTo>
                <a:lnTo>
                  <a:pt x="184" y="537"/>
                </a:lnTo>
                <a:lnTo>
                  <a:pt x="184" y="537"/>
                </a:lnTo>
                <a:lnTo>
                  <a:pt x="186" y="537"/>
                </a:lnTo>
                <a:lnTo>
                  <a:pt x="187" y="537"/>
                </a:lnTo>
                <a:lnTo>
                  <a:pt x="187" y="537"/>
                </a:lnTo>
                <a:lnTo>
                  <a:pt x="214" y="527"/>
                </a:lnTo>
                <a:lnTo>
                  <a:pt x="227" y="521"/>
                </a:lnTo>
                <a:lnTo>
                  <a:pt x="242" y="517"/>
                </a:lnTo>
                <a:lnTo>
                  <a:pt x="242" y="517"/>
                </a:lnTo>
                <a:lnTo>
                  <a:pt x="243" y="516"/>
                </a:lnTo>
                <a:lnTo>
                  <a:pt x="244" y="514"/>
                </a:lnTo>
                <a:lnTo>
                  <a:pt x="244" y="511"/>
                </a:lnTo>
                <a:lnTo>
                  <a:pt x="242" y="509"/>
                </a:lnTo>
                <a:lnTo>
                  <a:pt x="240" y="508"/>
                </a:lnTo>
                <a:lnTo>
                  <a:pt x="238" y="508"/>
                </a:lnTo>
                <a:lnTo>
                  <a:pt x="238" y="508"/>
                </a:lnTo>
                <a:lnTo>
                  <a:pt x="224" y="513"/>
                </a:lnTo>
                <a:lnTo>
                  <a:pt x="211" y="518"/>
                </a:lnTo>
                <a:lnTo>
                  <a:pt x="184" y="529"/>
                </a:lnTo>
                <a:lnTo>
                  <a:pt x="184" y="529"/>
                </a:lnTo>
                <a:lnTo>
                  <a:pt x="183" y="530"/>
                </a:lnTo>
                <a:lnTo>
                  <a:pt x="182" y="531"/>
                </a:lnTo>
                <a:lnTo>
                  <a:pt x="182" y="531"/>
                </a:lnTo>
                <a:lnTo>
                  <a:pt x="174" y="510"/>
                </a:lnTo>
                <a:lnTo>
                  <a:pt x="174" y="510"/>
                </a:lnTo>
                <a:lnTo>
                  <a:pt x="175" y="510"/>
                </a:lnTo>
                <a:lnTo>
                  <a:pt x="175" y="510"/>
                </a:lnTo>
                <a:lnTo>
                  <a:pt x="186" y="505"/>
                </a:lnTo>
                <a:lnTo>
                  <a:pt x="197" y="502"/>
                </a:lnTo>
                <a:lnTo>
                  <a:pt x="208" y="499"/>
                </a:lnTo>
                <a:lnTo>
                  <a:pt x="218" y="494"/>
                </a:lnTo>
                <a:lnTo>
                  <a:pt x="218" y="494"/>
                </a:lnTo>
                <a:lnTo>
                  <a:pt x="220" y="493"/>
                </a:lnTo>
                <a:lnTo>
                  <a:pt x="220" y="491"/>
                </a:lnTo>
                <a:lnTo>
                  <a:pt x="220" y="490"/>
                </a:lnTo>
                <a:lnTo>
                  <a:pt x="219" y="488"/>
                </a:lnTo>
                <a:lnTo>
                  <a:pt x="217" y="486"/>
                </a:lnTo>
                <a:lnTo>
                  <a:pt x="215" y="486"/>
                </a:lnTo>
                <a:lnTo>
                  <a:pt x="213" y="487"/>
                </a:lnTo>
                <a:lnTo>
                  <a:pt x="213" y="487"/>
                </a:lnTo>
                <a:lnTo>
                  <a:pt x="203" y="491"/>
                </a:lnTo>
                <a:lnTo>
                  <a:pt x="193" y="494"/>
                </a:lnTo>
                <a:lnTo>
                  <a:pt x="182" y="498"/>
                </a:lnTo>
                <a:lnTo>
                  <a:pt x="172" y="501"/>
                </a:lnTo>
                <a:lnTo>
                  <a:pt x="172" y="501"/>
                </a:lnTo>
                <a:lnTo>
                  <a:pt x="172" y="502"/>
                </a:lnTo>
                <a:lnTo>
                  <a:pt x="172" y="502"/>
                </a:lnTo>
                <a:lnTo>
                  <a:pt x="167" y="490"/>
                </a:lnTo>
                <a:lnTo>
                  <a:pt x="167" y="490"/>
                </a:lnTo>
                <a:lnTo>
                  <a:pt x="169" y="490"/>
                </a:lnTo>
                <a:lnTo>
                  <a:pt x="169" y="490"/>
                </a:lnTo>
                <a:lnTo>
                  <a:pt x="199" y="479"/>
                </a:lnTo>
                <a:lnTo>
                  <a:pt x="213" y="473"/>
                </a:lnTo>
                <a:lnTo>
                  <a:pt x="227" y="466"/>
                </a:lnTo>
                <a:lnTo>
                  <a:pt x="227" y="466"/>
                </a:lnTo>
                <a:lnTo>
                  <a:pt x="228" y="465"/>
                </a:lnTo>
                <a:lnTo>
                  <a:pt x="229" y="463"/>
                </a:lnTo>
                <a:lnTo>
                  <a:pt x="228" y="460"/>
                </a:lnTo>
                <a:lnTo>
                  <a:pt x="225" y="458"/>
                </a:lnTo>
                <a:lnTo>
                  <a:pt x="223" y="458"/>
                </a:lnTo>
                <a:lnTo>
                  <a:pt x="222" y="459"/>
                </a:lnTo>
                <a:lnTo>
                  <a:pt x="222" y="459"/>
                </a:lnTo>
                <a:lnTo>
                  <a:pt x="208" y="466"/>
                </a:lnTo>
                <a:lnTo>
                  <a:pt x="195" y="472"/>
                </a:lnTo>
                <a:lnTo>
                  <a:pt x="166" y="482"/>
                </a:lnTo>
                <a:lnTo>
                  <a:pt x="166" y="482"/>
                </a:lnTo>
                <a:lnTo>
                  <a:pt x="165" y="483"/>
                </a:lnTo>
                <a:lnTo>
                  <a:pt x="165" y="483"/>
                </a:lnTo>
                <a:lnTo>
                  <a:pt x="155" y="459"/>
                </a:lnTo>
                <a:lnTo>
                  <a:pt x="155" y="459"/>
                </a:lnTo>
                <a:lnTo>
                  <a:pt x="169" y="456"/>
                </a:lnTo>
                <a:lnTo>
                  <a:pt x="182" y="452"/>
                </a:lnTo>
                <a:lnTo>
                  <a:pt x="195" y="448"/>
                </a:lnTo>
                <a:lnTo>
                  <a:pt x="201" y="444"/>
                </a:lnTo>
                <a:lnTo>
                  <a:pt x="207" y="441"/>
                </a:lnTo>
                <a:lnTo>
                  <a:pt x="207" y="441"/>
                </a:lnTo>
                <a:lnTo>
                  <a:pt x="209" y="440"/>
                </a:lnTo>
                <a:lnTo>
                  <a:pt x="209" y="438"/>
                </a:lnTo>
                <a:lnTo>
                  <a:pt x="208" y="435"/>
                </a:lnTo>
                <a:lnTo>
                  <a:pt x="206" y="433"/>
                </a:lnTo>
                <a:lnTo>
                  <a:pt x="204" y="433"/>
                </a:lnTo>
                <a:lnTo>
                  <a:pt x="202" y="434"/>
                </a:lnTo>
                <a:lnTo>
                  <a:pt x="202" y="434"/>
                </a:lnTo>
                <a:lnTo>
                  <a:pt x="196" y="437"/>
                </a:lnTo>
                <a:lnTo>
                  <a:pt x="191" y="440"/>
                </a:lnTo>
                <a:lnTo>
                  <a:pt x="178" y="444"/>
                </a:lnTo>
                <a:lnTo>
                  <a:pt x="166" y="448"/>
                </a:lnTo>
                <a:lnTo>
                  <a:pt x="152" y="451"/>
                </a:lnTo>
                <a:lnTo>
                  <a:pt x="152" y="451"/>
                </a:lnTo>
                <a:lnTo>
                  <a:pt x="149" y="441"/>
                </a:lnTo>
                <a:lnTo>
                  <a:pt x="149" y="441"/>
                </a:lnTo>
                <a:lnTo>
                  <a:pt x="150" y="441"/>
                </a:lnTo>
                <a:lnTo>
                  <a:pt x="152" y="441"/>
                </a:lnTo>
                <a:lnTo>
                  <a:pt x="152" y="441"/>
                </a:lnTo>
                <a:lnTo>
                  <a:pt x="158" y="437"/>
                </a:lnTo>
                <a:lnTo>
                  <a:pt x="166" y="434"/>
                </a:lnTo>
                <a:lnTo>
                  <a:pt x="179" y="430"/>
                </a:lnTo>
                <a:lnTo>
                  <a:pt x="179" y="430"/>
                </a:lnTo>
                <a:lnTo>
                  <a:pt x="210" y="417"/>
                </a:lnTo>
                <a:lnTo>
                  <a:pt x="210" y="417"/>
                </a:lnTo>
                <a:lnTo>
                  <a:pt x="211" y="416"/>
                </a:lnTo>
                <a:lnTo>
                  <a:pt x="212" y="415"/>
                </a:lnTo>
                <a:lnTo>
                  <a:pt x="212" y="412"/>
                </a:lnTo>
                <a:lnTo>
                  <a:pt x="210" y="409"/>
                </a:lnTo>
                <a:lnTo>
                  <a:pt x="209" y="409"/>
                </a:lnTo>
                <a:lnTo>
                  <a:pt x="207" y="409"/>
                </a:lnTo>
                <a:lnTo>
                  <a:pt x="207" y="409"/>
                </a:lnTo>
                <a:lnTo>
                  <a:pt x="176" y="422"/>
                </a:lnTo>
                <a:lnTo>
                  <a:pt x="176" y="422"/>
                </a:lnTo>
                <a:lnTo>
                  <a:pt x="162" y="427"/>
                </a:lnTo>
                <a:lnTo>
                  <a:pt x="154" y="430"/>
                </a:lnTo>
                <a:lnTo>
                  <a:pt x="147" y="434"/>
                </a:lnTo>
                <a:lnTo>
                  <a:pt x="147" y="434"/>
                </a:lnTo>
                <a:lnTo>
                  <a:pt x="146" y="434"/>
                </a:lnTo>
                <a:lnTo>
                  <a:pt x="146" y="434"/>
                </a:lnTo>
                <a:lnTo>
                  <a:pt x="140" y="416"/>
                </a:lnTo>
                <a:lnTo>
                  <a:pt x="140" y="416"/>
                </a:lnTo>
                <a:lnTo>
                  <a:pt x="187" y="401"/>
                </a:lnTo>
                <a:lnTo>
                  <a:pt x="187" y="401"/>
                </a:lnTo>
                <a:lnTo>
                  <a:pt x="188" y="400"/>
                </a:lnTo>
                <a:lnTo>
                  <a:pt x="189" y="398"/>
                </a:lnTo>
                <a:lnTo>
                  <a:pt x="189" y="395"/>
                </a:lnTo>
                <a:lnTo>
                  <a:pt x="187" y="393"/>
                </a:lnTo>
                <a:lnTo>
                  <a:pt x="186" y="392"/>
                </a:lnTo>
                <a:lnTo>
                  <a:pt x="184" y="393"/>
                </a:lnTo>
                <a:lnTo>
                  <a:pt x="184" y="393"/>
                </a:lnTo>
                <a:lnTo>
                  <a:pt x="137" y="408"/>
                </a:lnTo>
                <a:lnTo>
                  <a:pt x="137" y="408"/>
                </a:lnTo>
                <a:lnTo>
                  <a:pt x="131" y="393"/>
                </a:lnTo>
                <a:lnTo>
                  <a:pt x="131" y="393"/>
                </a:lnTo>
                <a:lnTo>
                  <a:pt x="138" y="390"/>
                </a:lnTo>
                <a:lnTo>
                  <a:pt x="144" y="389"/>
                </a:lnTo>
                <a:lnTo>
                  <a:pt x="158" y="386"/>
                </a:lnTo>
                <a:lnTo>
                  <a:pt x="158" y="386"/>
                </a:lnTo>
                <a:lnTo>
                  <a:pt x="166" y="384"/>
                </a:lnTo>
                <a:lnTo>
                  <a:pt x="174" y="381"/>
                </a:lnTo>
                <a:lnTo>
                  <a:pt x="188" y="374"/>
                </a:lnTo>
                <a:lnTo>
                  <a:pt x="188" y="374"/>
                </a:lnTo>
                <a:lnTo>
                  <a:pt x="190" y="373"/>
                </a:lnTo>
                <a:lnTo>
                  <a:pt x="190" y="372"/>
                </a:lnTo>
                <a:lnTo>
                  <a:pt x="190" y="369"/>
                </a:lnTo>
                <a:lnTo>
                  <a:pt x="188" y="366"/>
                </a:lnTo>
                <a:lnTo>
                  <a:pt x="187" y="366"/>
                </a:lnTo>
                <a:lnTo>
                  <a:pt x="185" y="366"/>
                </a:lnTo>
                <a:lnTo>
                  <a:pt x="185" y="366"/>
                </a:lnTo>
                <a:lnTo>
                  <a:pt x="159" y="377"/>
                </a:lnTo>
                <a:lnTo>
                  <a:pt x="159" y="377"/>
                </a:lnTo>
                <a:lnTo>
                  <a:pt x="151" y="379"/>
                </a:lnTo>
                <a:lnTo>
                  <a:pt x="144" y="380"/>
                </a:lnTo>
                <a:lnTo>
                  <a:pt x="136" y="382"/>
                </a:lnTo>
                <a:lnTo>
                  <a:pt x="128" y="384"/>
                </a:lnTo>
                <a:lnTo>
                  <a:pt x="128" y="384"/>
                </a:lnTo>
                <a:lnTo>
                  <a:pt x="118" y="355"/>
                </a:lnTo>
                <a:lnTo>
                  <a:pt x="118" y="355"/>
                </a:lnTo>
                <a:lnTo>
                  <a:pt x="120" y="355"/>
                </a:lnTo>
                <a:lnTo>
                  <a:pt x="122" y="355"/>
                </a:lnTo>
                <a:lnTo>
                  <a:pt x="122" y="355"/>
                </a:lnTo>
                <a:lnTo>
                  <a:pt x="133" y="351"/>
                </a:lnTo>
                <a:lnTo>
                  <a:pt x="145" y="349"/>
                </a:lnTo>
                <a:lnTo>
                  <a:pt x="170" y="344"/>
                </a:lnTo>
                <a:lnTo>
                  <a:pt x="170" y="344"/>
                </a:lnTo>
                <a:lnTo>
                  <a:pt x="172" y="343"/>
                </a:lnTo>
                <a:lnTo>
                  <a:pt x="173" y="342"/>
                </a:lnTo>
                <a:lnTo>
                  <a:pt x="174" y="339"/>
                </a:lnTo>
                <a:lnTo>
                  <a:pt x="173" y="337"/>
                </a:lnTo>
                <a:lnTo>
                  <a:pt x="173" y="336"/>
                </a:lnTo>
                <a:lnTo>
                  <a:pt x="171" y="335"/>
                </a:lnTo>
                <a:lnTo>
                  <a:pt x="169" y="335"/>
                </a:lnTo>
                <a:lnTo>
                  <a:pt x="169" y="335"/>
                </a:lnTo>
                <a:lnTo>
                  <a:pt x="143" y="340"/>
                </a:lnTo>
                <a:lnTo>
                  <a:pt x="131" y="343"/>
                </a:lnTo>
                <a:lnTo>
                  <a:pt x="119" y="347"/>
                </a:lnTo>
                <a:lnTo>
                  <a:pt x="119" y="347"/>
                </a:lnTo>
                <a:lnTo>
                  <a:pt x="117" y="348"/>
                </a:lnTo>
                <a:lnTo>
                  <a:pt x="116" y="349"/>
                </a:lnTo>
                <a:lnTo>
                  <a:pt x="116" y="349"/>
                </a:lnTo>
                <a:lnTo>
                  <a:pt x="110" y="333"/>
                </a:lnTo>
                <a:lnTo>
                  <a:pt x="110" y="333"/>
                </a:lnTo>
                <a:lnTo>
                  <a:pt x="112" y="332"/>
                </a:lnTo>
                <a:lnTo>
                  <a:pt x="112" y="332"/>
                </a:lnTo>
                <a:lnTo>
                  <a:pt x="142" y="322"/>
                </a:lnTo>
                <a:lnTo>
                  <a:pt x="157" y="318"/>
                </a:lnTo>
                <a:lnTo>
                  <a:pt x="173" y="314"/>
                </a:lnTo>
                <a:lnTo>
                  <a:pt x="173" y="314"/>
                </a:lnTo>
                <a:lnTo>
                  <a:pt x="174" y="313"/>
                </a:lnTo>
                <a:lnTo>
                  <a:pt x="175" y="312"/>
                </a:lnTo>
                <a:lnTo>
                  <a:pt x="176" y="310"/>
                </a:lnTo>
                <a:lnTo>
                  <a:pt x="175" y="309"/>
                </a:lnTo>
                <a:lnTo>
                  <a:pt x="173" y="306"/>
                </a:lnTo>
                <a:lnTo>
                  <a:pt x="172" y="306"/>
                </a:lnTo>
                <a:lnTo>
                  <a:pt x="170" y="306"/>
                </a:lnTo>
                <a:lnTo>
                  <a:pt x="170" y="306"/>
                </a:lnTo>
                <a:lnTo>
                  <a:pt x="154" y="309"/>
                </a:lnTo>
                <a:lnTo>
                  <a:pt x="139" y="314"/>
                </a:lnTo>
                <a:lnTo>
                  <a:pt x="109" y="324"/>
                </a:lnTo>
                <a:lnTo>
                  <a:pt x="109" y="324"/>
                </a:lnTo>
                <a:lnTo>
                  <a:pt x="107" y="325"/>
                </a:lnTo>
                <a:lnTo>
                  <a:pt x="107" y="325"/>
                </a:lnTo>
                <a:lnTo>
                  <a:pt x="102" y="311"/>
                </a:lnTo>
                <a:lnTo>
                  <a:pt x="102" y="311"/>
                </a:lnTo>
                <a:lnTo>
                  <a:pt x="103" y="311"/>
                </a:lnTo>
                <a:lnTo>
                  <a:pt x="103" y="311"/>
                </a:lnTo>
                <a:lnTo>
                  <a:pt x="128" y="303"/>
                </a:lnTo>
                <a:lnTo>
                  <a:pt x="140" y="298"/>
                </a:lnTo>
                <a:lnTo>
                  <a:pt x="151" y="292"/>
                </a:lnTo>
                <a:lnTo>
                  <a:pt x="151" y="292"/>
                </a:lnTo>
                <a:lnTo>
                  <a:pt x="152" y="290"/>
                </a:lnTo>
                <a:lnTo>
                  <a:pt x="153" y="289"/>
                </a:lnTo>
                <a:lnTo>
                  <a:pt x="152" y="286"/>
                </a:lnTo>
                <a:lnTo>
                  <a:pt x="149" y="284"/>
                </a:lnTo>
                <a:lnTo>
                  <a:pt x="148" y="284"/>
                </a:lnTo>
                <a:lnTo>
                  <a:pt x="146" y="285"/>
                </a:lnTo>
                <a:lnTo>
                  <a:pt x="146" y="285"/>
                </a:lnTo>
                <a:lnTo>
                  <a:pt x="135" y="291"/>
                </a:lnTo>
                <a:lnTo>
                  <a:pt x="124" y="295"/>
                </a:lnTo>
                <a:lnTo>
                  <a:pt x="100" y="303"/>
                </a:lnTo>
                <a:lnTo>
                  <a:pt x="100" y="303"/>
                </a:lnTo>
                <a:lnTo>
                  <a:pt x="100" y="303"/>
                </a:lnTo>
                <a:lnTo>
                  <a:pt x="100" y="303"/>
                </a:lnTo>
                <a:lnTo>
                  <a:pt x="92" y="280"/>
                </a:lnTo>
                <a:lnTo>
                  <a:pt x="92" y="280"/>
                </a:lnTo>
                <a:lnTo>
                  <a:pt x="93" y="279"/>
                </a:lnTo>
                <a:lnTo>
                  <a:pt x="93" y="279"/>
                </a:lnTo>
                <a:lnTo>
                  <a:pt x="120" y="271"/>
                </a:lnTo>
                <a:lnTo>
                  <a:pt x="133" y="267"/>
                </a:lnTo>
                <a:lnTo>
                  <a:pt x="147" y="265"/>
                </a:lnTo>
                <a:lnTo>
                  <a:pt x="147" y="265"/>
                </a:lnTo>
                <a:lnTo>
                  <a:pt x="149" y="264"/>
                </a:lnTo>
                <a:lnTo>
                  <a:pt x="150" y="263"/>
                </a:lnTo>
                <a:lnTo>
                  <a:pt x="151" y="259"/>
                </a:lnTo>
                <a:lnTo>
                  <a:pt x="150" y="258"/>
                </a:lnTo>
                <a:lnTo>
                  <a:pt x="149" y="257"/>
                </a:lnTo>
                <a:lnTo>
                  <a:pt x="148" y="256"/>
                </a:lnTo>
                <a:lnTo>
                  <a:pt x="146" y="256"/>
                </a:lnTo>
                <a:lnTo>
                  <a:pt x="146" y="256"/>
                </a:lnTo>
                <a:lnTo>
                  <a:pt x="132" y="259"/>
                </a:lnTo>
                <a:lnTo>
                  <a:pt x="118" y="262"/>
                </a:lnTo>
                <a:lnTo>
                  <a:pt x="90" y="271"/>
                </a:lnTo>
                <a:lnTo>
                  <a:pt x="90" y="271"/>
                </a:lnTo>
                <a:lnTo>
                  <a:pt x="89" y="272"/>
                </a:lnTo>
                <a:lnTo>
                  <a:pt x="89" y="272"/>
                </a:lnTo>
                <a:lnTo>
                  <a:pt x="84" y="259"/>
                </a:lnTo>
                <a:lnTo>
                  <a:pt x="84" y="259"/>
                </a:lnTo>
                <a:lnTo>
                  <a:pt x="86" y="259"/>
                </a:lnTo>
                <a:lnTo>
                  <a:pt x="86" y="259"/>
                </a:lnTo>
                <a:lnTo>
                  <a:pt x="134" y="243"/>
                </a:lnTo>
                <a:lnTo>
                  <a:pt x="134" y="243"/>
                </a:lnTo>
                <a:lnTo>
                  <a:pt x="136" y="242"/>
                </a:lnTo>
                <a:lnTo>
                  <a:pt x="137" y="241"/>
                </a:lnTo>
                <a:lnTo>
                  <a:pt x="137" y="238"/>
                </a:lnTo>
                <a:lnTo>
                  <a:pt x="135" y="235"/>
                </a:lnTo>
                <a:lnTo>
                  <a:pt x="133" y="235"/>
                </a:lnTo>
                <a:lnTo>
                  <a:pt x="131" y="235"/>
                </a:lnTo>
                <a:lnTo>
                  <a:pt x="131" y="235"/>
                </a:lnTo>
                <a:lnTo>
                  <a:pt x="83" y="251"/>
                </a:lnTo>
                <a:lnTo>
                  <a:pt x="83" y="251"/>
                </a:lnTo>
                <a:lnTo>
                  <a:pt x="82" y="252"/>
                </a:lnTo>
                <a:lnTo>
                  <a:pt x="82" y="252"/>
                </a:lnTo>
                <a:lnTo>
                  <a:pt x="73" y="230"/>
                </a:lnTo>
                <a:lnTo>
                  <a:pt x="73" y="230"/>
                </a:lnTo>
                <a:lnTo>
                  <a:pt x="75" y="230"/>
                </a:lnTo>
                <a:lnTo>
                  <a:pt x="75" y="230"/>
                </a:lnTo>
                <a:lnTo>
                  <a:pt x="88" y="227"/>
                </a:lnTo>
                <a:lnTo>
                  <a:pt x="100" y="223"/>
                </a:lnTo>
                <a:lnTo>
                  <a:pt x="124" y="214"/>
                </a:lnTo>
                <a:lnTo>
                  <a:pt x="124" y="214"/>
                </a:lnTo>
                <a:lnTo>
                  <a:pt x="125" y="213"/>
                </a:lnTo>
                <a:lnTo>
                  <a:pt x="126" y="212"/>
                </a:lnTo>
                <a:lnTo>
                  <a:pt x="126" y="209"/>
                </a:lnTo>
                <a:lnTo>
                  <a:pt x="124" y="206"/>
                </a:lnTo>
                <a:lnTo>
                  <a:pt x="123" y="206"/>
                </a:lnTo>
                <a:lnTo>
                  <a:pt x="121" y="206"/>
                </a:lnTo>
                <a:lnTo>
                  <a:pt x="121" y="206"/>
                </a:lnTo>
                <a:lnTo>
                  <a:pt x="98" y="215"/>
                </a:lnTo>
                <a:lnTo>
                  <a:pt x="87" y="218"/>
                </a:lnTo>
                <a:lnTo>
                  <a:pt x="74" y="221"/>
                </a:lnTo>
                <a:lnTo>
                  <a:pt x="74" y="221"/>
                </a:lnTo>
                <a:lnTo>
                  <a:pt x="72" y="222"/>
                </a:lnTo>
                <a:lnTo>
                  <a:pt x="71" y="224"/>
                </a:lnTo>
                <a:lnTo>
                  <a:pt x="71" y="224"/>
                </a:lnTo>
                <a:lnTo>
                  <a:pt x="66" y="210"/>
                </a:lnTo>
                <a:lnTo>
                  <a:pt x="66" y="210"/>
                </a:lnTo>
                <a:lnTo>
                  <a:pt x="63" y="203"/>
                </a:lnTo>
                <a:lnTo>
                  <a:pt x="63" y="203"/>
                </a:lnTo>
                <a:lnTo>
                  <a:pt x="80" y="198"/>
                </a:lnTo>
                <a:lnTo>
                  <a:pt x="95" y="193"/>
                </a:lnTo>
                <a:lnTo>
                  <a:pt x="110" y="189"/>
                </a:lnTo>
                <a:lnTo>
                  <a:pt x="125" y="184"/>
                </a:lnTo>
                <a:lnTo>
                  <a:pt x="125" y="184"/>
                </a:lnTo>
                <a:lnTo>
                  <a:pt x="127" y="182"/>
                </a:lnTo>
                <a:lnTo>
                  <a:pt x="128" y="181"/>
                </a:lnTo>
                <a:lnTo>
                  <a:pt x="128" y="178"/>
                </a:lnTo>
                <a:lnTo>
                  <a:pt x="126" y="175"/>
                </a:lnTo>
                <a:lnTo>
                  <a:pt x="124" y="175"/>
                </a:lnTo>
                <a:lnTo>
                  <a:pt x="122" y="175"/>
                </a:lnTo>
                <a:lnTo>
                  <a:pt x="122" y="175"/>
                </a:lnTo>
                <a:lnTo>
                  <a:pt x="107" y="181"/>
                </a:lnTo>
                <a:lnTo>
                  <a:pt x="92" y="185"/>
                </a:lnTo>
                <a:lnTo>
                  <a:pt x="76" y="190"/>
                </a:lnTo>
                <a:lnTo>
                  <a:pt x="61" y="194"/>
                </a:lnTo>
                <a:lnTo>
                  <a:pt x="61" y="194"/>
                </a:lnTo>
                <a:lnTo>
                  <a:pt x="53" y="174"/>
                </a:lnTo>
                <a:lnTo>
                  <a:pt x="53" y="174"/>
                </a:lnTo>
                <a:lnTo>
                  <a:pt x="66" y="170"/>
                </a:lnTo>
                <a:lnTo>
                  <a:pt x="80" y="167"/>
                </a:lnTo>
                <a:lnTo>
                  <a:pt x="93" y="162"/>
                </a:lnTo>
                <a:lnTo>
                  <a:pt x="99" y="159"/>
                </a:lnTo>
                <a:lnTo>
                  <a:pt x="104" y="156"/>
                </a:lnTo>
                <a:lnTo>
                  <a:pt x="104" y="156"/>
                </a:lnTo>
                <a:lnTo>
                  <a:pt x="105" y="154"/>
                </a:lnTo>
                <a:lnTo>
                  <a:pt x="106" y="152"/>
                </a:lnTo>
                <a:lnTo>
                  <a:pt x="105" y="149"/>
                </a:lnTo>
                <a:lnTo>
                  <a:pt x="102" y="148"/>
                </a:lnTo>
                <a:lnTo>
                  <a:pt x="101" y="148"/>
                </a:lnTo>
                <a:lnTo>
                  <a:pt x="99" y="148"/>
                </a:lnTo>
                <a:lnTo>
                  <a:pt x="99" y="148"/>
                </a:lnTo>
                <a:lnTo>
                  <a:pt x="94" y="152"/>
                </a:lnTo>
                <a:lnTo>
                  <a:pt x="88" y="155"/>
                </a:lnTo>
                <a:lnTo>
                  <a:pt x="75" y="159"/>
                </a:lnTo>
                <a:lnTo>
                  <a:pt x="63" y="162"/>
                </a:lnTo>
                <a:lnTo>
                  <a:pt x="50" y="166"/>
                </a:lnTo>
                <a:lnTo>
                  <a:pt x="50" y="166"/>
                </a:lnTo>
                <a:lnTo>
                  <a:pt x="42" y="142"/>
                </a:lnTo>
                <a:lnTo>
                  <a:pt x="42" y="142"/>
                </a:lnTo>
                <a:lnTo>
                  <a:pt x="43" y="142"/>
                </a:lnTo>
                <a:lnTo>
                  <a:pt x="43" y="142"/>
                </a:lnTo>
                <a:lnTo>
                  <a:pt x="54" y="136"/>
                </a:lnTo>
                <a:lnTo>
                  <a:pt x="66" y="132"/>
                </a:lnTo>
                <a:lnTo>
                  <a:pt x="80" y="128"/>
                </a:lnTo>
                <a:lnTo>
                  <a:pt x="92" y="126"/>
                </a:lnTo>
                <a:lnTo>
                  <a:pt x="92" y="126"/>
                </a:lnTo>
                <a:lnTo>
                  <a:pt x="94" y="125"/>
                </a:lnTo>
                <a:lnTo>
                  <a:pt x="95" y="124"/>
                </a:lnTo>
                <a:lnTo>
                  <a:pt x="96" y="120"/>
                </a:lnTo>
                <a:lnTo>
                  <a:pt x="96" y="118"/>
                </a:lnTo>
                <a:lnTo>
                  <a:pt x="95" y="117"/>
                </a:lnTo>
                <a:lnTo>
                  <a:pt x="94" y="116"/>
                </a:lnTo>
                <a:lnTo>
                  <a:pt x="92" y="116"/>
                </a:lnTo>
                <a:lnTo>
                  <a:pt x="92" y="116"/>
                </a:lnTo>
                <a:lnTo>
                  <a:pt x="77" y="119"/>
                </a:lnTo>
                <a:lnTo>
                  <a:pt x="64" y="124"/>
                </a:lnTo>
                <a:lnTo>
                  <a:pt x="51" y="128"/>
                </a:lnTo>
                <a:lnTo>
                  <a:pt x="39" y="134"/>
                </a:lnTo>
                <a:lnTo>
                  <a:pt x="39" y="134"/>
                </a:lnTo>
                <a:lnTo>
                  <a:pt x="32" y="114"/>
                </a:lnTo>
                <a:lnTo>
                  <a:pt x="32" y="114"/>
                </a:lnTo>
                <a:lnTo>
                  <a:pt x="78" y="96"/>
                </a:lnTo>
                <a:lnTo>
                  <a:pt x="78" y="96"/>
                </a:lnTo>
                <a:lnTo>
                  <a:pt x="80" y="95"/>
                </a:lnTo>
                <a:lnTo>
                  <a:pt x="81" y="94"/>
                </a:lnTo>
                <a:lnTo>
                  <a:pt x="81" y="90"/>
                </a:lnTo>
                <a:lnTo>
                  <a:pt x="78" y="88"/>
                </a:lnTo>
                <a:lnTo>
                  <a:pt x="77" y="88"/>
                </a:lnTo>
                <a:lnTo>
                  <a:pt x="75" y="88"/>
                </a:lnTo>
                <a:lnTo>
                  <a:pt x="75" y="88"/>
                </a:lnTo>
                <a:lnTo>
                  <a:pt x="29" y="106"/>
                </a:lnTo>
                <a:lnTo>
                  <a:pt x="29" y="106"/>
                </a:lnTo>
                <a:lnTo>
                  <a:pt x="22" y="85"/>
                </a:lnTo>
                <a:lnTo>
                  <a:pt x="22" y="85"/>
                </a:lnTo>
                <a:close/>
              </a:path>
            </a:pathLst>
          </a:custGeom>
          <a:solidFill>
            <a:srgbClr val="FBA6A5">
              <a:alpha val="73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zh-CN" altLang="en-US" sz="1950"/>
          </a:p>
        </p:txBody>
      </p:sp>
      <p:sp>
        <p:nvSpPr>
          <p:cNvPr id="18" name="PA_库_任意多边形 2543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8350786" y="4829976"/>
            <a:ext cx="1370739" cy="1709848"/>
          </a:xfrm>
          <a:custGeom>
            <a:avLst/>
            <a:gdLst/>
            <a:ahLst/>
            <a:cxnLst>
              <a:cxn ang="0">
                <a:pos x="185" y="658"/>
              </a:cxn>
              <a:cxn ang="0">
                <a:pos x="405" y="654"/>
              </a:cxn>
              <a:cxn ang="0">
                <a:pos x="516" y="284"/>
              </a:cxn>
              <a:cxn ang="0">
                <a:pos x="554" y="302"/>
              </a:cxn>
              <a:cxn ang="0">
                <a:pos x="552" y="278"/>
              </a:cxn>
              <a:cxn ang="0">
                <a:pos x="359" y="303"/>
              </a:cxn>
              <a:cxn ang="0">
                <a:pos x="324" y="320"/>
              </a:cxn>
              <a:cxn ang="0">
                <a:pos x="358" y="358"/>
              </a:cxn>
              <a:cxn ang="0">
                <a:pos x="323" y="419"/>
              </a:cxn>
              <a:cxn ang="0">
                <a:pos x="455" y="397"/>
              </a:cxn>
              <a:cxn ang="0">
                <a:pos x="356" y="480"/>
              </a:cxn>
              <a:cxn ang="0">
                <a:pos x="364" y="501"/>
              </a:cxn>
              <a:cxn ang="0">
                <a:pos x="448" y="445"/>
              </a:cxn>
              <a:cxn ang="0">
                <a:pos x="291" y="455"/>
              </a:cxn>
              <a:cxn ang="0">
                <a:pos x="305" y="414"/>
              </a:cxn>
              <a:cxn ang="0">
                <a:pos x="490" y="328"/>
              </a:cxn>
              <a:cxn ang="0">
                <a:pos x="319" y="335"/>
              </a:cxn>
              <a:cxn ang="0">
                <a:pos x="443" y="263"/>
              </a:cxn>
              <a:cxn ang="0">
                <a:pos x="594" y="231"/>
              </a:cxn>
              <a:cxn ang="0">
                <a:pos x="597" y="295"/>
              </a:cxn>
              <a:cxn ang="0">
                <a:pos x="598" y="285"/>
              </a:cxn>
              <a:cxn ang="0">
                <a:pos x="593" y="251"/>
              </a:cxn>
              <a:cxn ang="0">
                <a:pos x="311" y="167"/>
              </a:cxn>
              <a:cxn ang="0">
                <a:pos x="330" y="127"/>
              </a:cxn>
              <a:cxn ang="0">
                <a:pos x="402" y="159"/>
              </a:cxn>
              <a:cxn ang="0">
                <a:pos x="513" y="112"/>
              </a:cxn>
              <a:cxn ang="0">
                <a:pos x="497" y="175"/>
              </a:cxn>
              <a:cxn ang="0">
                <a:pos x="510" y="200"/>
              </a:cxn>
              <a:cxn ang="0">
                <a:pos x="453" y="200"/>
              </a:cxn>
              <a:cxn ang="0">
                <a:pos x="322" y="201"/>
              </a:cxn>
              <a:cxn ang="0">
                <a:pos x="227" y="215"/>
              </a:cxn>
              <a:cxn ang="0">
                <a:pos x="302" y="233"/>
              </a:cxn>
              <a:cxn ang="0">
                <a:pos x="523" y="203"/>
              </a:cxn>
              <a:cxn ang="0">
                <a:pos x="555" y="141"/>
              </a:cxn>
              <a:cxn ang="0">
                <a:pos x="487" y="98"/>
              </a:cxn>
              <a:cxn ang="0">
                <a:pos x="453" y="72"/>
              </a:cxn>
              <a:cxn ang="0">
                <a:pos x="394" y="75"/>
              </a:cxn>
              <a:cxn ang="0">
                <a:pos x="349" y="102"/>
              </a:cxn>
              <a:cxn ang="0">
                <a:pos x="422" y="99"/>
              </a:cxn>
              <a:cxn ang="0">
                <a:pos x="20" y="407"/>
              </a:cxn>
              <a:cxn ang="0">
                <a:pos x="37" y="221"/>
              </a:cxn>
              <a:cxn ang="0">
                <a:pos x="35" y="242"/>
              </a:cxn>
              <a:cxn ang="0">
                <a:pos x="10" y="302"/>
              </a:cxn>
              <a:cxn ang="0">
                <a:pos x="52" y="344"/>
              </a:cxn>
              <a:cxn ang="0">
                <a:pos x="30" y="305"/>
              </a:cxn>
              <a:cxn ang="0">
                <a:pos x="56" y="217"/>
              </a:cxn>
              <a:cxn ang="0">
                <a:pos x="37" y="375"/>
              </a:cxn>
              <a:cxn ang="0">
                <a:pos x="424" y="69"/>
              </a:cxn>
              <a:cxn ang="0">
                <a:pos x="510" y="160"/>
              </a:cxn>
              <a:cxn ang="0">
                <a:pos x="307" y="345"/>
              </a:cxn>
              <a:cxn ang="0">
                <a:pos x="500" y="243"/>
              </a:cxn>
              <a:cxn ang="0">
                <a:pos x="140" y="569"/>
              </a:cxn>
              <a:cxn ang="0">
                <a:pos x="272" y="777"/>
              </a:cxn>
              <a:cxn ang="0">
                <a:pos x="402" y="796"/>
              </a:cxn>
              <a:cxn ang="0">
                <a:pos x="462" y="805"/>
              </a:cxn>
              <a:cxn ang="0">
                <a:pos x="339" y="786"/>
              </a:cxn>
              <a:cxn ang="0">
                <a:pos x="332" y="738"/>
              </a:cxn>
              <a:cxn ang="0">
                <a:pos x="311" y="709"/>
              </a:cxn>
              <a:cxn ang="0">
                <a:pos x="206" y="770"/>
              </a:cxn>
              <a:cxn ang="0">
                <a:pos x="210" y="822"/>
              </a:cxn>
              <a:cxn ang="0">
                <a:pos x="319" y="813"/>
              </a:cxn>
              <a:cxn ang="0">
                <a:pos x="297" y="678"/>
              </a:cxn>
              <a:cxn ang="0">
                <a:pos x="452" y="54"/>
              </a:cxn>
            </a:cxnLst>
            <a:rect l="0" t="0" r="r" b="b"/>
            <a:pathLst>
              <a:path w="671" h="837">
                <a:moveTo>
                  <a:pt x="599" y="121"/>
                </a:moveTo>
                <a:lnTo>
                  <a:pt x="599" y="121"/>
                </a:lnTo>
                <a:lnTo>
                  <a:pt x="587" y="105"/>
                </a:lnTo>
                <a:lnTo>
                  <a:pt x="573" y="90"/>
                </a:lnTo>
                <a:lnTo>
                  <a:pt x="558" y="75"/>
                </a:lnTo>
                <a:lnTo>
                  <a:pt x="543" y="63"/>
                </a:lnTo>
                <a:lnTo>
                  <a:pt x="525" y="51"/>
                </a:lnTo>
                <a:lnTo>
                  <a:pt x="508" y="40"/>
                </a:lnTo>
                <a:lnTo>
                  <a:pt x="490" y="30"/>
                </a:lnTo>
                <a:lnTo>
                  <a:pt x="472" y="21"/>
                </a:lnTo>
                <a:lnTo>
                  <a:pt x="472" y="21"/>
                </a:lnTo>
                <a:lnTo>
                  <a:pt x="471" y="21"/>
                </a:lnTo>
                <a:lnTo>
                  <a:pt x="471" y="21"/>
                </a:lnTo>
                <a:lnTo>
                  <a:pt x="471" y="16"/>
                </a:lnTo>
                <a:lnTo>
                  <a:pt x="469" y="11"/>
                </a:lnTo>
                <a:lnTo>
                  <a:pt x="466" y="7"/>
                </a:lnTo>
                <a:lnTo>
                  <a:pt x="462" y="4"/>
                </a:lnTo>
                <a:lnTo>
                  <a:pt x="462" y="4"/>
                </a:lnTo>
                <a:lnTo>
                  <a:pt x="457" y="2"/>
                </a:lnTo>
                <a:lnTo>
                  <a:pt x="453" y="0"/>
                </a:lnTo>
                <a:lnTo>
                  <a:pt x="449" y="0"/>
                </a:lnTo>
                <a:lnTo>
                  <a:pt x="445" y="2"/>
                </a:lnTo>
                <a:lnTo>
                  <a:pt x="442" y="3"/>
                </a:lnTo>
                <a:lnTo>
                  <a:pt x="439" y="6"/>
                </a:lnTo>
                <a:lnTo>
                  <a:pt x="435" y="12"/>
                </a:lnTo>
                <a:lnTo>
                  <a:pt x="431" y="19"/>
                </a:lnTo>
                <a:lnTo>
                  <a:pt x="428" y="27"/>
                </a:lnTo>
                <a:lnTo>
                  <a:pt x="426" y="35"/>
                </a:lnTo>
                <a:lnTo>
                  <a:pt x="423" y="41"/>
                </a:lnTo>
                <a:lnTo>
                  <a:pt x="423" y="41"/>
                </a:lnTo>
                <a:lnTo>
                  <a:pt x="423" y="42"/>
                </a:lnTo>
                <a:lnTo>
                  <a:pt x="423" y="42"/>
                </a:lnTo>
                <a:lnTo>
                  <a:pt x="400" y="35"/>
                </a:lnTo>
                <a:lnTo>
                  <a:pt x="376" y="30"/>
                </a:lnTo>
                <a:lnTo>
                  <a:pt x="352" y="27"/>
                </a:lnTo>
                <a:lnTo>
                  <a:pt x="328" y="25"/>
                </a:lnTo>
                <a:lnTo>
                  <a:pt x="304" y="26"/>
                </a:lnTo>
                <a:lnTo>
                  <a:pt x="279" y="28"/>
                </a:lnTo>
                <a:lnTo>
                  <a:pt x="256" y="31"/>
                </a:lnTo>
                <a:lnTo>
                  <a:pt x="233" y="36"/>
                </a:lnTo>
                <a:lnTo>
                  <a:pt x="210" y="43"/>
                </a:lnTo>
                <a:lnTo>
                  <a:pt x="187" y="52"/>
                </a:lnTo>
                <a:lnTo>
                  <a:pt x="166" y="62"/>
                </a:lnTo>
                <a:lnTo>
                  <a:pt x="145" y="74"/>
                </a:lnTo>
                <a:lnTo>
                  <a:pt x="125" y="88"/>
                </a:lnTo>
                <a:lnTo>
                  <a:pt x="106" y="102"/>
                </a:lnTo>
                <a:lnTo>
                  <a:pt x="88" y="118"/>
                </a:lnTo>
                <a:lnTo>
                  <a:pt x="71" y="136"/>
                </a:lnTo>
                <a:lnTo>
                  <a:pt x="71" y="136"/>
                </a:lnTo>
                <a:lnTo>
                  <a:pt x="57" y="154"/>
                </a:lnTo>
                <a:lnTo>
                  <a:pt x="44" y="175"/>
                </a:lnTo>
                <a:lnTo>
                  <a:pt x="31" y="195"/>
                </a:lnTo>
                <a:lnTo>
                  <a:pt x="22" y="216"/>
                </a:lnTo>
                <a:lnTo>
                  <a:pt x="14" y="238"/>
                </a:lnTo>
                <a:lnTo>
                  <a:pt x="8" y="261"/>
                </a:lnTo>
                <a:lnTo>
                  <a:pt x="4" y="283"/>
                </a:lnTo>
                <a:lnTo>
                  <a:pt x="1" y="306"/>
                </a:lnTo>
                <a:lnTo>
                  <a:pt x="0" y="330"/>
                </a:lnTo>
                <a:lnTo>
                  <a:pt x="1" y="353"/>
                </a:lnTo>
                <a:lnTo>
                  <a:pt x="4" y="376"/>
                </a:lnTo>
                <a:lnTo>
                  <a:pt x="9" y="398"/>
                </a:lnTo>
                <a:lnTo>
                  <a:pt x="15" y="421"/>
                </a:lnTo>
                <a:lnTo>
                  <a:pt x="23" y="443"/>
                </a:lnTo>
                <a:lnTo>
                  <a:pt x="33" y="464"/>
                </a:lnTo>
                <a:lnTo>
                  <a:pt x="46" y="485"/>
                </a:lnTo>
                <a:lnTo>
                  <a:pt x="46" y="485"/>
                </a:lnTo>
                <a:lnTo>
                  <a:pt x="59" y="505"/>
                </a:lnTo>
                <a:lnTo>
                  <a:pt x="73" y="522"/>
                </a:lnTo>
                <a:lnTo>
                  <a:pt x="89" y="539"/>
                </a:lnTo>
                <a:lnTo>
                  <a:pt x="105" y="554"/>
                </a:lnTo>
                <a:lnTo>
                  <a:pt x="124" y="569"/>
                </a:lnTo>
                <a:lnTo>
                  <a:pt x="142" y="581"/>
                </a:lnTo>
                <a:lnTo>
                  <a:pt x="162" y="592"/>
                </a:lnTo>
                <a:lnTo>
                  <a:pt x="182" y="602"/>
                </a:lnTo>
                <a:lnTo>
                  <a:pt x="182" y="602"/>
                </a:lnTo>
                <a:lnTo>
                  <a:pt x="178" y="608"/>
                </a:lnTo>
                <a:lnTo>
                  <a:pt x="174" y="615"/>
                </a:lnTo>
                <a:lnTo>
                  <a:pt x="163" y="631"/>
                </a:lnTo>
                <a:lnTo>
                  <a:pt x="158" y="639"/>
                </a:lnTo>
                <a:lnTo>
                  <a:pt x="157" y="643"/>
                </a:lnTo>
                <a:lnTo>
                  <a:pt x="156" y="647"/>
                </a:lnTo>
                <a:lnTo>
                  <a:pt x="156" y="652"/>
                </a:lnTo>
                <a:lnTo>
                  <a:pt x="157" y="655"/>
                </a:lnTo>
                <a:lnTo>
                  <a:pt x="159" y="658"/>
                </a:lnTo>
                <a:lnTo>
                  <a:pt x="162" y="661"/>
                </a:lnTo>
                <a:lnTo>
                  <a:pt x="162" y="661"/>
                </a:lnTo>
                <a:lnTo>
                  <a:pt x="167" y="664"/>
                </a:lnTo>
                <a:lnTo>
                  <a:pt x="172" y="665"/>
                </a:lnTo>
                <a:lnTo>
                  <a:pt x="177" y="664"/>
                </a:lnTo>
                <a:lnTo>
                  <a:pt x="181" y="662"/>
                </a:lnTo>
                <a:lnTo>
                  <a:pt x="185" y="658"/>
                </a:lnTo>
                <a:lnTo>
                  <a:pt x="189" y="654"/>
                </a:lnTo>
                <a:lnTo>
                  <a:pt x="196" y="642"/>
                </a:lnTo>
                <a:lnTo>
                  <a:pt x="196" y="642"/>
                </a:lnTo>
                <a:lnTo>
                  <a:pt x="208" y="646"/>
                </a:lnTo>
                <a:lnTo>
                  <a:pt x="220" y="651"/>
                </a:lnTo>
                <a:lnTo>
                  <a:pt x="232" y="654"/>
                </a:lnTo>
                <a:lnTo>
                  <a:pt x="244" y="656"/>
                </a:lnTo>
                <a:lnTo>
                  <a:pt x="268" y="660"/>
                </a:lnTo>
                <a:lnTo>
                  <a:pt x="293" y="661"/>
                </a:lnTo>
                <a:lnTo>
                  <a:pt x="293" y="661"/>
                </a:lnTo>
                <a:lnTo>
                  <a:pt x="291" y="669"/>
                </a:lnTo>
                <a:lnTo>
                  <a:pt x="288" y="677"/>
                </a:lnTo>
                <a:lnTo>
                  <a:pt x="281" y="694"/>
                </a:lnTo>
                <a:lnTo>
                  <a:pt x="279" y="702"/>
                </a:lnTo>
                <a:lnTo>
                  <a:pt x="278" y="710"/>
                </a:lnTo>
                <a:lnTo>
                  <a:pt x="278" y="719"/>
                </a:lnTo>
                <a:lnTo>
                  <a:pt x="280" y="727"/>
                </a:lnTo>
                <a:lnTo>
                  <a:pt x="280" y="727"/>
                </a:lnTo>
                <a:lnTo>
                  <a:pt x="280" y="727"/>
                </a:lnTo>
                <a:lnTo>
                  <a:pt x="280" y="727"/>
                </a:lnTo>
                <a:lnTo>
                  <a:pt x="265" y="732"/>
                </a:lnTo>
                <a:lnTo>
                  <a:pt x="251" y="735"/>
                </a:lnTo>
                <a:lnTo>
                  <a:pt x="222" y="741"/>
                </a:lnTo>
                <a:lnTo>
                  <a:pt x="222" y="741"/>
                </a:lnTo>
                <a:lnTo>
                  <a:pt x="200" y="746"/>
                </a:lnTo>
                <a:lnTo>
                  <a:pt x="180" y="753"/>
                </a:lnTo>
                <a:lnTo>
                  <a:pt x="160" y="762"/>
                </a:lnTo>
                <a:lnTo>
                  <a:pt x="151" y="767"/>
                </a:lnTo>
                <a:lnTo>
                  <a:pt x="141" y="773"/>
                </a:lnTo>
                <a:lnTo>
                  <a:pt x="141" y="773"/>
                </a:lnTo>
                <a:lnTo>
                  <a:pt x="132" y="779"/>
                </a:lnTo>
                <a:lnTo>
                  <a:pt x="127" y="784"/>
                </a:lnTo>
                <a:lnTo>
                  <a:pt x="120" y="789"/>
                </a:lnTo>
                <a:lnTo>
                  <a:pt x="115" y="794"/>
                </a:lnTo>
                <a:lnTo>
                  <a:pt x="112" y="799"/>
                </a:lnTo>
                <a:lnTo>
                  <a:pt x="111" y="802"/>
                </a:lnTo>
                <a:lnTo>
                  <a:pt x="111" y="805"/>
                </a:lnTo>
                <a:lnTo>
                  <a:pt x="112" y="808"/>
                </a:lnTo>
                <a:lnTo>
                  <a:pt x="113" y="810"/>
                </a:lnTo>
                <a:lnTo>
                  <a:pt x="113" y="810"/>
                </a:lnTo>
                <a:lnTo>
                  <a:pt x="117" y="815"/>
                </a:lnTo>
                <a:lnTo>
                  <a:pt x="123" y="819"/>
                </a:lnTo>
                <a:lnTo>
                  <a:pt x="129" y="821"/>
                </a:lnTo>
                <a:lnTo>
                  <a:pt x="136" y="823"/>
                </a:lnTo>
                <a:lnTo>
                  <a:pt x="150" y="825"/>
                </a:lnTo>
                <a:lnTo>
                  <a:pt x="161" y="827"/>
                </a:lnTo>
                <a:lnTo>
                  <a:pt x="161" y="827"/>
                </a:lnTo>
                <a:lnTo>
                  <a:pt x="201" y="831"/>
                </a:lnTo>
                <a:lnTo>
                  <a:pt x="241" y="834"/>
                </a:lnTo>
                <a:lnTo>
                  <a:pt x="281" y="836"/>
                </a:lnTo>
                <a:lnTo>
                  <a:pt x="322" y="837"/>
                </a:lnTo>
                <a:lnTo>
                  <a:pt x="322" y="837"/>
                </a:lnTo>
                <a:lnTo>
                  <a:pt x="362" y="837"/>
                </a:lnTo>
                <a:lnTo>
                  <a:pt x="404" y="836"/>
                </a:lnTo>
                <a:lnTo>
                  <a:pt x="445" y="833"/>
                </a:lnTo>
                <a:lnTo>
                  <a:pt x="466" y="831"/>
                </a:lnTo>
                <a:lnTo>
                  <a:pt x="486" y="828"/>
                </a:lnTo>
                <a:lnTo>
                  <a:pt x="486" y="828"/>
                </a:lnTo>
                <a:lnTo>
                  <a:pt x="497" y="826"/>
                </a:lnTo>
                <a:lnTo>
                  <a:pt x="508" y="823"/>
                </a:lnTo>
                <a:lnTo>
                  <a:pt x="518" y="819"/>
                </a:lnTo>
                <a:lnTo>
                  <a:pt x="523" y="817"/>
                </a:lnTo>
                <a:lnTo>
                  <a:pt x="528" y="814"/>
                </a:lnTo>
                <a:lnTo>
                  <a:pt x="528" y="814"/>
                </a:lnTo>
                <a:lnTo>
                  <a:pt x="532" y="809"/>
                </a:lnTo>
                <a:lnTo>
                  <a:pt x="533" y="804"/>
                </a:lnTo>
                <a:lnTo>
                  <a:pt x="533" y="800"/>
                </a:lnTo>
                <a:lnTo>
                  <a:pt x="532" y="796"/>
                </a:lnTo>
                <a:lnTo>
                  <a:pt x="530" y="792"/>
                </a:lnTo>
                <a:lnTo>
                  <a:pt x="526" y="788"/>
                </a:lnTo>
                <a:lnTo>
                  <a:pt x="519" y="782"/>
                </a:lnTo>
                <a:lnTo>
                  <a:pt x="519" y="782"/>
                </a:lnTo>
                <a:lnTo>
                  <a:pt x="510" y="776"/>
                </a:lnTo>
                <a:lnTo>
                  <a:pt x="501" y="770"/>
                </a:lnTo>
                <a:lnTo>
                  <a:pt x="482" y="760"/>
                </a:lnTo>
                <a:lnTo>
                  <a:pt x="461" y="752"/>
                </a:lnTo>
                <a:lnTo>
                  <a:pt x="439" y="746"/>
                </a:lnTo>
                <a:lnTo>
                  <a:pt x="418" y="740"/>
                </a:lnTo>
                <a:lnTo>
                  <a:pt x="396" y="735"/>
                </a:lnTo>
                <a:lnTo>
                  <a:pt x="353" y="727"/>
                </a:lnTo>
                <a:lnTo>
                  <a:pt x="353" y="727"/>
                </a:lnTo>
                <a:lnTo>
                  <a:pt x="354" y="719"/>
                </a:lnTo>
                <a:lnTo>
                  <a:pt x="354" y="710"/>
                </a:lnTo>
                <a:lnTo>
                  <a:pt x="353" y="702"/>
                </a:lnTo>
                <a:lnTo>
                  <a:pt x="352" y="694"/>
                </a:lnTo>
                <a:lnTo>
                  <a:pt x="348" y="678"/>
                </a:lnTo>
                <a:lnTo>
                  <a:pt x="342" y="662"/>
                </a:lnTo>
                <a:lnTo>
                  <a:pt x="342" y="662"/>
                </a:lnTo>
                <a:lnTo>
                  <a:pt x="374" y="659"/>
                </a:lnTo>
                <a:lnTo>
                  <a:pt x="405" y="654"/>
                </a:lnTo>
                <a:lnTo>
                  <a:pt x="405" y="654"/>
                </a:lnTo>
                <a:lnTo>
                  <a:pt x="423" y="650"/>
                </a:lnTo>
                <a:lnTo>
                  <a:pt x="441" y="644"/>
                </a:lnTo>
                <a:lnTo>
                  <a:pt x="460" y="637"/>
                </a:lnTo>
                <a:lnTo>
                  <a:pt x="478" y="630"/>
                </a:lnTo>
                <a:lnTo>
                  <a:pt x="495" y="622"/>
                </a:lnTo>
                <a:lnTo>
                  <a:pt x="511" y="614"/>
                </a:lnTo>
                <a:lnTo>
                  <a:pt x="528" y="604"/>
                </a:lnTo>
                <a:lnTo>
                  <a:pt x="544" y="593"/>
                </a:lnTo>
                <a:lnTo>
                  <a:pt x="544" y="593"/>
                </a:lnTo>
                <a:lnTo>
                  <a:pt x="561" y="580"/>
                </a:lnTo>
                <a:lnTo>
                  <a:pt x="577" y="564"/>
                </a:lnTo>
                <a:lnTo>
                  <a:pt x="592" y="548"/>
                </a:lnTo>
                <a:lnTo>
                  <a:pt x="606" y="530"/>
                </a:lnTo>
                <a:lnTo>
                  <a:pt x="620" y="512"/>
                </a:lnTo>
                <a:lnTo>
                  <a:pt x="631" y="493"/>
                </a:lnTo>
                <a:lnTo>
                  <a:pt x="641" y="472"/>
                </a:lnTo>
                <a:lnTo>
                  <a:pt x="649" y="452"/>
                </a:lnTo>
                <a:lnTo>
                  <a:pt x="657" y="431"/>
                </a:lnTo>
                <a:lnTo>
                  <a:pt x="663" y="409"/>
                </a:lnTo>
                <a:lnTo>
                  <a:pt x="667" y="387"/>
                </a:lnTo>
                <a:lnTo>
                  <a:pt x="670" y="365"/>
                </a:lnTo>
                <a:lnTo>
                  <a:pt x="671" y="343"/>
                </a:lnTo>
                <a:lnTo>
                  <a:pt x="671" y="319"/>
                </a:lnTo>
                <a:lnTo>
                  <a:pt x="670" y="298"/>
                </a:lnTo>
                <a:lnTo>
                  <a:pt x="667" y="276"/>
                </a:lnTo>
                <a:lnTo>
                  <a:pt x="667" y="276"/>
                </a:lnTo>
                <a:lnTo>
                  <a:pt x="662" y="256"/>
                </a:lnTo>
                <a:lnTo>
                  <a:pt x="657" y="234"/>
                </a:lnTo>
                <a:lnTo>
                  <a:pt x="650" y="214"/>
                </a:lnTo>
                <a:lnTo>
                  <a:pt x="642" y="195"/>
                </a:lnTo>
                <a:lnTo>
                  <a:pt x="633" y="176"/>
                </a:lnTo>
                <a:lnTo>
                  <a:pt x="623" y="156"/>
                </a:lnTo>
                <a:lnTo>
                  <a:pt x="612" y="138"/>
                </a:lnTo>
                <a:lnTo>
                  <a:pt x="599" y="121"/>
                </a:lnTo>
                <a:lnTo>
                  <a:pt x="599" y="121"/>
                </a:lnTo>
                <a:close/>
                <a:moveTo>
                  <a:pt x="454" y="10"/>
                </a:moveTo>
                <a:lnTo>
                  <a:pt x="454" y="10"/>
                </a:lnTo>
                <a:lnTo>
                  <a:pt x="457" y="11"/>
                </a:lnTo>
                <a:lnTo>
                  <a:pt x="459" y="13"/>
                </a:lnTo>
                <a:lnTo>
                  <a:pt x="461" y="15"/>
                </a:lnTo>
                <a:lnTo>
                  <a:pt x="462" y="17"/>
                </a:lnTo>
                <a:lnTo>
                  <a:pt x="461" y="22"/>
                </a:lnTo>
                <a:lnTo>
                  <a:pt x="459" y="28"/>
                </a:lnTo>
                <a:lnTo>
                  <a:pt x="456" y="35"/>
                </a:lnTo>
                <a:lnTo>
                  <a:pt x="451" y="41"/>
                </a:lnTo>
                <a:lnTo>
                  <a:pt x="443" y="50"/>
                </a:lnTo>
                <a:lnTo>
                  <a:pt x="443" y="50"/>
                </a:lnTo>
                <a:lnTo>
                  <a:pt x="431" y="45"/>
                </a:lnTo>
                <a:lnTo>
                  <a:pt x="431" y="45"/>
                </a:lnTo>
                <a:lnTo>
                  <a:pt x="434" y="35"/>
                </a:lnTo>
                <a:lnTo>
                  <a:pt x="438" y="23"/>
                </a:lnTo>
                <a:lnTo>
                  <a:pt x="440" y="17"/>
                </a:lnTo>
                <a:lnTo>
                  <a:pt x="444" y="13"/>
                </a:lnTo>
                <a:lnTo>
                  <a:pt x="449" y="11"/>
                </a:lnTo>
                <a:lnTo>
                  <a:pt x="451" y="10"/>
                </a:lnTo>
                <a:lnTo>
                  <a:pt x="454" y="10"/>
                </a:lnTo>
                <a:lnTo>
                  <a:pt x="454" y="10"/>
                </a:lnTo>
                <a:close/>
                <a:moveTo>
                  <a:pt x="511" y="246"/>
                </a:moveTo>
                <a:lnTo>
                  <a:pt x="511" y="246"/>
                </a:lnTo>
                <a:lnTo>
                  <a:pt x="524" y="243"/>
                </a:lnTo>
                <a:lnTo>
                  <a:pt x="531" y="243"/>
                </a:lnTo>
                <a:lnTo>
                  <a:pt x="531" y="243"/>
                </a:lnTo>
                <a:lnTo>
                  <a:pt x="529" y="245"/>
                </a:lnTo>
                <a:lnTo>
                  <a:pt x="529" y="245"/>
                </a:lnTo>
                <a:lnTo>
                  <a:pt x="520" y="248"/>
                </a:lnTo>
                <a:lnTo>
                  <a:pt x="512" y="251"/>
                </a:lnTo>
                <a:lnTo>
                  <a:pt x="512" y="251"/>
                </a:lnTo>
                <a:lnTo>
                  <a:pt x="511" y="246"/>
                </a:lnTo>
                <a:lnTo>
                  <a:pt x="511" y="246"/>
                </a:lnTo>
                <a:close/>
                <a:moveTo>
                  <a:pt x="516" y="292"/>
                </a:moveTo>
                <a:lnTo>
                  <a:pt x="516" y="292"/>
                </a:lnTo>
                <a:lnTo>
                  <a:pt x="524" y="292"/>
                </a:lnTo>
                <a:lnTo>
                  <a:pt x="533" y="291"/>
                </a:lnTo>
                <a:lnTo>
                  <a:pt x="533" y="291"/>
                </a:lnTo>
                <a:lnTo>
                  <a:pt x="546" y="289"/>
                </a:lnTo>
                <a:lnTo>
                  <a:pt x="546" y="289"/>
                </a:lnTo>
                <a:lnTo>
                  <a:pt x="555" y="287"/>
                </a:lnTo>
                <a:lnTo>
                  <a:pt x="556" y="287"/>
                </a:lnTo>
                <a:lnTo>
                  <a:pt x="557" y="288"/>
                </a:lnTo>
                <a:lnTo>
                  <a:pt x="552" y="290"/>
                </a:lnTo>
                <a:lnTo>
                  <a:pt x="552" y="290"/>
                </a:lnTo>
                <a:lnTo>
                  <a:pt x="543" y="292"/>
                </a:lnTo>
                <a:lnTo>
                  <a:pt x="534" y="293"/>
                </a:lnTo>
                <a:lnTo>
                  <a:pt x="524" y="294"/>
                </a:lnTo>
                <a:lnTo>
                  <a:pt x="520" y="295"/>
                </a:lnTo>
                <a:lnTo>
                  <a:pt x="516" y="297"/>
                </a:lnTo>
                <a:lnTo>
                  <a:pt x="516" y="297"/>
                </a:lnTo>
                <a:lnTo>
                  <a:pt x="516" y="292"/>
                </a:lnTo>
                <a:lnTo>
                  <a:pt x="516" y="292"/>
                </a:lnTo>
                <a:close/>
                <a:moveTo>
                  <a:pt x="516" y="284"/>
                </a:moveTo>
                <a:lnTo>
                  <a:pt x="516" y="284"/>
                </a:lnTo>
                <a:lnTo>
                  <a:pt x="529" y="282"/>
                </a:lnTo>
                <a:lnTo>
                  <a:pt x="529" y="282"/>
                </a:lnTo>
                <a:lnTo>
                  <a:pt x="539" y="280"/>
                </a:lnTo>
                <a:lnTo>
                  <a:pt x="544" y="279"/>
                </a:lnTo>
                <a:lnTo>
                  <a:pt x="548" y="278"/>
                </a:lnTo>
                <a:lnTo>
                  <a:pt x="548" y="278"/>
                </a:lnTo>
                <a:lnTo>
                  <a:pt x="541" y="281"/>
                </a:lnTo>
                <a:lnTo>
                  <a:pt x="533" y="284"/>
                </a:lnTo>
                <a:lnTo>
                  <a:pt x="516" y="289"/>
                </a:lnTo>
                <a:lnTo>
                  <a:pt x="516" y="289"/>
                </a:lnTo>
                <a:lnTo>
                  <a:pt x="516" y="286"/>
                </a:lnTo>
                <a:lnTo>
                  <a:pt x="516" y="286"/>
                </a:lnTo>
                <a:lnTo>
                  <a:pt x="516" y="284"/>
                </a:lnTo>
                <a:lnTo>
                  <a:pt x="516" y="284"/>
                </a:lnTo>
                <a:close/>
                <a:moveTo>
                  <a:pt x="516" y="273"/>
                </a:moveTo>
                <a:lnTo>
                  <a:pt x="516" y="273"/>
                </a:lnTo>
                <a:lnTo>
                  <a:pt x="531" y="272"/>
                </a:lnTo>
                <a:lnTo>
                  <a:pt x="544" y="270"/>
                </a:lnTo>
                <a:lnTo>
                  <a:pt x="544" y="270"/>
                </a:lnTo>
                <a:lnTo>
                  <a:pt x="530" y="274"/>
                </a:lnTo>
                <a:lnTo>
                  <a:pt x="516" y="281"/>
                </a:lnTo>
                <a:lnTo>
                  <a:pt x="516" y="281"/>
                </a:lnTo>
                <a:lnTo>
                  <a:pt x="516" y="273"/>
                </a:lnTo>
                <a:lnTo>
                  <a:pt x="516" y="273"/>
                </a:lnTo>
                <a:close/>
                <a:moveTo>
                  <a:pt x="516" y="269"/>
                </a:moveTo>
                <a:lnTo>
                  <a:pt x="516" y="269"/>
                </a:lnTo>
                <a:lnTo>
                  <a:pt x="515" y="263"/>
                </a:lnTo>
                <a:lnTo>
                  <a:pt x="515" y="263"/>
                </a:lnTo>
                <a:lnTo>
                  <a:pt x="524" y="263"/>
                </a:lnTo>
                <a:lnTo>
                  <a:pt x="524" y="263"/>
                </a:lnTo>
                <a:lnTo>
                  <a:pt x="531" y="262"/>
                </a:lnTo>
                <a:lnTo>
                  <a:pt x="534" y="262"/>
                </a:lnTo>
                <a:lnTo>
                  <a:pt x="534" y="263"/>
                </a:lnTo>
                <a:lnTo>
                  <a:pt x="533" y="263"/>
                </a:lnTo>
                <a:lnTo>
                  <a:pt x="533" y="263"/>
                </a:lnTo>
                <a:lnTo>
                  <a:pt x="524" y="266"/>
                </a:lnTo>
                <a:lnTo>
                  <a:pt x="516" y="269"/>
                </a:lnTo>
                <a:lnTo>
                  <a:pt x="516" y="269"/>
                </a:lnTo>
                <a:close/>
                <a:moveTo>
                  <a:pt x="515" y="261"/>
                </a:moveTo>
                <a:lnTo>
                  <a:pt x="515" y="261"/>
                </a:lnTo>
                <a:lnTo>
                  <a:pt x="520" y="260"/>
                </a:lnTo>
                <a:lnTo>
                  <a:pt x="526" y="258"/>
                </a:lnTo>
                <a:lnTo>
                  <a:pt x="538" y="253"/>
                </a:lnTo>
                <a:lnTo>
                  <a:pt x="538" y="253"/>
                </a:lnTo>
                <a:lnTo>
                  <a:pt x="539" y="258"/>
                </a:lnTo>
                <a:lnTo>
                  <a:pt x="539" y="258"/>
                </a:lnTo>
                <a:lnTo>
                  <a:pt x="528" y="260"/>
                </a:lnTo>
                <a:lnTo>
                  <a:pt x="515" y="261"/>
                </a:lnTo>
                <a:lnTo>
                  <a:pt x="515" y="261"/>
                </a:lnTo>
                <a:close/>
                <a:moveTo>
                  <a:pt x="537" y="248"/>
                </a:moveTo>
                <a:lnTo>
                  <a:pt x="537" y="248"/>
                </a:lnTo>
                <a:lnTo>
                  <a:pt x="538" y="251"/>
                </a:lnTo>
                <a:lnTo>
                  <a:pt x="538" y="251"/>
                </a:lnTo>
                <a:lnTo>
                  <a:pt x="533" y="251"/>
                </a:lnTo>
                <a:lnTo>
                  <a:pt x="529" y="251"/>
                </a:lnTo>
                <a:lnTo>
                  <a:pt x="519" y="253"/>
                </a:lnTo>
                <a:lnTo>
                  <a:pt x="519" y="253"/>
                </a:lnTo>
                <a:lnTo>
                  <a:pt x="513" y="254"/>
                </a:lnTo>
                <a:lnTo>
                  <a:pt x="515" y="252"/>
                </a:lnTo>
                <a:lnTo>
                  <a:pt x="525" y="249"/>
                </a:lnTo>
                <a:lnTo>
                  <a:pt x="525" y="249"/>
                </a:lnTo>
                <a:lnTo>
                  <a:pt x="532" y="246"/>
                </a:lnTo>
                <a:lnTo>
                  <a:pt x="538" y="242"/>
                </a:lnTo>
                <a:lnTo>
                  <a:pt x="538" y="242"/>
                </a:lnTo>
                <a:lnTo>
                  <a:pt x="538" y="242"/>
                </a:lnTo>
                <a:lnTo>
                  <a:pt x="538" y="242"/>
                </a:lnTo>
                <a:lnTo>
                  <a:pt x="537" y="248"/>
                </a:lnTo>
                <a:lnTo>
                  <a:pt x="537" y="248"/>
                </a:lnTo>
                <a:close/>
                <a:moveTo>
                  <a:pt x="528" y="253"/>
                </a:moveTo>
                <a:lnTo>
                  <a:pt x="528" y="253"/>
                </a:lnTo>
                <a:lnTo>
                  <a:pt x="530" y="253"/>
                </a:lnTo>
                <a:lnTo>
                  <a:pt x="528" y="254"/>
                </a:lnTo>
                <a:lnTo>
                  <a:pt x="521" y="256"/>
                </a:lnTo>
                <a:lnTo>
                  <a:pt x="521" y="256"/>
                </a:lnTo>
                <a:lnTo>
                  <a:pt x="514" y="259"/>
                </a:lnTo>
                <a:lnTo>
                  <a:pt x="514" y="259"/>
                </a:lnTo>
                <a:lnTo>
                  <a:pt x="513" y="256"/>
                </a:lnTo>
                <a:lnTo>
                  <a:pt x="513" y="256"/>
                </a:lnTo>
                <a:lnTo>
                  <a:pt x="520" y="255"/>
                </a:lnTo>
                <a:lnTo>
                  <a:pt x="528" y="253"/>
                </a:lnTo>
                <a:lnTo>
                  <a:pt x="528" y="253"/>
                </a:lnTo>
                <a:close/>
                <a:moveTo>
                  <a:pt x="516" y="304"/>
                </a:moveTo>
                <a:lnTo>
                  <a:pt x="516" y="304"/>
                </a:lnTo>
                <a:lnTo>
                  <a:pt x="525" y="304"/>
                </a:lnTo>
                <a:lnTo>
                  <a:pt x="535" y="303"/>
                </a:lnTo>
                <a:lnTo>
                  <a:pt x="552" y="299"/>
                </a:lnTo>
                <a:lnTo>
                  <a:pt x="552" y="299"/>
                </a:lnTo>
                <a:lnTo>
                  <a:pt x="559" y="299"/>
                </a:lnTo>
                <a:lnTo>
                  <a:pt x="560" y="299"/>
                </a:lnTo>
                <a:lnTo>
                  <a:pt x="560" y="299"/>
                </a:lnTo>
                <a:lnTo>
                  <a:pt x="554" y="302"/>
                </a:lnTo>
                <a:lnTo>
                  <a:pt x="554" y="302"/>
                </a:lnTo>
                <a:lnTo>
                  <a:pt x="546" y="306"/>
                </a:lnTo>
                <a:lnTo>
                  <a:pt x="539" y="308"/>
                </a:lnTo>
                <a:lnTo>
                  <a:pt x="539" y="308"/>
                </a:lnTo>
                <a:lnTo>
                  <a:pt x="519" y="313"/>
                </a:lnTo>
                <a:lnTo>
                  <a:pt x="519" y="313"/>
                </a:lnTo>
                <a:lnTo>
                  <a:pt x="517" y="309"/>
                </a:lnTo>
                <a:lnTo>
                  <a:pt x="516" y="304"/>
                </a:lnTo>
                <a:lnTo>
                  <a:pt x="516" y="304"/>
                </a:lnTo>
                <a:close/>
                <a:moveTo>
                  <a:pt x="559" y="314"/>
                </a:moveTo>
                <a:lnTo>
                  <a:pt x="559" y="314"/>
                </a:lnTo>
                <a:lnTo>
                  <a:pt x="553" y="317"/>
                </a:lnTo>
                <a:lnTo>
                  <a:pt x="546" y="319"/>
                </a:lnTo>
                <a:lnTo>
                  <a:pt x="546" y="319"/>
                </a:lnTo>
                <a:lnTo>
                  <a:pt x="536" y="320"/>
                </a:lnTo>
                <a:lnTo>
                  <a:pt x="536" y="320"/>
                </a:lnTo>
                <a:lnTo>
                  <a:pt x="528" y="320"/>
                </a:lnTo>
                <a:lnTo>
                  <a:pt x="522" y="317"/>
                </a:lnTo>
                <a:lnTo>
                  <a:pt x="522" y="317"/>
                </a:lnTo>
                <a:lnTo>
                  <a:pt x="532" y="316"/>
                </a:lnTo>
                <a:lnTo>
                  <a:pt x="541" y="315"/>
                </a:lnTo>
                <a:lnTo>
                  <a:pt x="541" y="315"/>
                </a:lnTo>
                <a:lnTo>
                  <a:pt x="550" y="313"/>
                </a:lnTo>
                <a:lnTo>
                  <a:pt x="550" y="313"/>
                </a:lnTo>
                <a:lnTo>
                  <a:pt x="556" y="312"/>
                </a:lnTo>
                <a:lnTo>
                  <a:pt x="560" y="312"/>
                </a:lnTo>
                <a:lnTo>
                  <a:pt x="560" y="313"/>
                </a:lnTo>
                <a:lnTo>
                  <a:pt x="559" y="314"/>
                </a:lnTo>
                <a:lnTo>
                  <a:pt x="559" y="314"/>
                </a:lnTo>
                <a:close/>
                <a:moveTo>
                  <a:pt x="565" y="309"/>
                </a:moveTo>
                <a:lnTo>
                  <a:pt x="565" y="309"/>
                </a:lnTo>
                <a:lnTo>
                  <a:pt x="564" y="309"/>
                </a:lnTo>
                <a:lnTo>
                  <a:pt x="564" y="309"/>
                </a:lnTo>
                <a:lnTo>
                  <a:pt x="551" y="311"/>
                </a:lnTo>
                <a:lnTo>
                  <a:pt x="537" y="313"/>
                </a:lnTo>
                <a:lnTo>
                  <a:pt x="537" y="313"/>
                </a:lnTo>
                <a:lnTo>
                  <a:pt x="530" y="315"/>
                </a:lnTo>
                <a:lnTo>
                  <a:pt x="521" y="315"/>
                </a:lnTo>
                <a:lnTo>
                  <a:pt x="521" y="315"/>
                </a:lnTo>
                <a:lnTo>
                  <a:pt x="520" y="315"/>
                </a:lnTo>
                <a:lnTo>
                  <a:pt x="520" y="315"/>
                </a:lnTo>
                <a:lnTo>
                  <a:pt x="520" y="315"/>
                </a:lnTo>
                <a:lnTo>
                  <a:pt x="520" y="315"/>
                </a:lnTo>
                <a:lnTo>
                  <a:pt x="526" y="313"/>
                </a:lnTo>
                <a:lnTo>
                  <a:pt x="526" y="313"/>
                </a:lnTo>
                <a:lnTo>
                  <a:pt x="537" y="311"/>
                </a:lnTo>
                <a:lnTo>
                  <a:pt x="546" y="308"/>
                </a:lnTo>
                <a:lnTo>
                  <a:pt x="556" y="304"/>
                </a:lnTo>
                <a:lnTo>
                  <a:pt x="564" y="298"/>
                </a:lnTo>
                <a:lnTo>
                  <a:pt x="564" y="298"/>
                </a:lnTo>
                <a:lnTo>
                  <a:pt x="565" y="298"/>
                </a:lnTo>
                <a:lnTo>
                  <a:pt x="565" y="298"/>
                </a:lnTo>
                <a:lnTo>
                  <a:pt x="566" y="300"/>
                </a:lnTo>
                <a:lnTo>
                  <a:pt x="566" y="300"/>
                </a:lnTo>
                <a:lnTo>
                  <a:pt x="567" y="305"/>
                </a:lnTo>
                <a:lnTo>
                  <a:pt x="565" y="309"/>
                </a:lnTo>
                <a:lnTo>
                  <a:pt x="565" y="309"/>
                </a:lnTo>
                <a:close/>
                <a:moveTo>
                  <a:pt x="564" y="296"/>
                </a:moveTo>
                <a:lnTo>
                  <a:pt x="564" y="296"/>
                </a:lnTo>
                <a:lnTo>
                  <a:pt x="551" y="298"/>
                </a:lnTo>
                <a:lnTo>
                  <a:pt x="539" y="300"/>
                </a:lnTo>
                <a:lnTo>
                  <a:pt x="539" y="300"/>
                </a:lnTo>
                <a:lnTo>
                  <a:pt x="531" y="301"/>
                </a:lnTo>
                <a:lnTo>
                  <a:pt x="522" y="302"/>
                </a:lnTo>
                <a:lnTo>
                  <a:pt x="522" y="302"/>
                </a:lnTo>
                <a:lnTo>
                  <a:pt x="516" y="302"/>
                </a:lnTo>
                <a:lnTo>
                  <a:pt x="516" y="302"/>
                </a:lnTo>
                <a:lnTo>
                  <a:pt x="516" y="300"/>
                </a:lnTo>
                <a:lnTo>
                  <a:pt x="516" y="300"/>
                </a:lnTo>
                <a:lnTo>
                  <a:pt x="520" y="298"/>
                </a:lnTo>
                <a:lnTo>
                  <a:pt x="524" y="296"/>
                </a:lnTo>
                <a:lnTo>
                  <a:pt x="524" y="296"/>
                </a:lnTo>
                <a:lnTo>
                  <a:pt x="534" y="295"/>
                </a:lnTo>
                <a:lnTo>
                  <a:pt x="543" y="294"/>
                </a:lnTo>
                <a:lnTo>
                  <a:pt x="552" y="292"/>
                </a:lnTo>
                <a:lnTo>
                  <a:pt x="556" y="291"/>
                </a:lnTo>
                <a:lnTo>
                  <a:pt x="559" y="288"/>
                </a:lnTo>
                <a:lnTo>
                  <a:pt x="559" y="288"/>
                </a:lnTo>
                <a:lnTo>
                  <a:pt x="564" y="297"/>
                </a:lnTo>
                <a:lnTo>
                  <a:pt x="564" y="297"/>
                </a:lnTo>
                <a:lnTo>
                  <a:pt x="564" y="296"/>
                </a:lnTo>
                <a:lnTo>
                  <a:pt x="564" y="296"/>
                </a:lnTo>
                <a:close/>
                <a:moveTo>
                  <a:pt x="520" y="290"/>
                </a:moveTo>
                <a:lnTo>
                  <a:pt x="520" y="290"/>
                </a:lnTo>
                <a:lnTo>
                  <a:pt x="517" y="291"/>
                </a:lnTo>
                <a:lnTo>
                  <a:pt x="521" y="289"/>
                </a:lnTo>
                <a:lnTo>
                  <a:pt x="521" y="289"/>
                </a:lnTo>
                <a:lnTo>
                  <a:pt x="536" y="285"/>
                </a:lnTo>
                <a:lnTo>
                  <a:pt x="536" y="285"/>
                </a:lnTo>
                <a:lnTo>
                  <a:pt x="544" y="282"/>
                </a:lnTo>
                <a:lnTo>
                  <a:pt x="552" y="278"/>
                </a:lnTo>
                <a:lnTo>
                  <a:pt x="552" y="278"/>
                </a:lnTo>
                <a:lnTo>
                  <a:pt x="553" y="280"/>
                </a:lnTo>
                <a:lnTo>
                  <a:pt x="553" y="280"/>
                </a:lnTo>
                <a:lnTo>
                  <a:pt x="557" y="285"/>
                </a:lnTo>
                <a:lnTo>
                  <a:pt x="557" y="285"/>
                </a:lnTo>
                <a:lnTo>
                  <a:pt x="539" y="288"/>
                </a:lnTo>
                <a:lnTo>
                  <a:pt x="530" y="289"/>
                </a:lnTo>
                <a:lnTo>
                  <a:pt x="520" y="290"/>
                </a:lnTo>
                <a:lnTo>
                  <a:pt x="520" y="290"/>
                </a:lnTo>
                <a:close/>
                <a:moveTo>
                  <a:pt x="523" y="281"/>
                </a:moveTo>
                <a:lnTo>
                  <a:pt x="523" y="281"/>
                </a:lnTo>
                <a:lnTo>
                  <a:pt x="518" y="282"/>
                </a:lnTo>
                <a:lnTo>
                  <a:pt x="519" y="281"/>
                </a:lnTo>
                <a:lnTo>
                  <a:pt x="526" y="278"/>
                </a:lnTo>
                <a:lnTo>
                  <a:pt x="526" y="278"/>
                </a:lnTo>
                <a:lnTo>
                  <a:pt x="537" y="274"/>
                </a:lnTo>
                <a:lnTo>
                  <a:pt x="547" y="271"/>
                </a:lnTo>
                <a:lnTo>
                  <a:pt x="547" y="271"/>
                </a:lnTo>
                <a:lnTo>
                  <a:pt x="550" y="275"/>
                </a:lnTo>
                <a:lnTo>
                  <a:pt x="550" y="275"/>
                </a:lnTo>
                <a:lnTo>
                  <a:pt x="537" y="278"/>
                </a:lnTo>
                <a:lnTo>
                  <a:pt x="523" y="281"/>
                </a:lnTo>
                <a:lnTo>
                  <a:pt x="523" y="281"/>
                </a:lnTo>
                <a:close/>
                <a:moveTo>
                  <a:pt x="528" y="270"/>
                </a:moveTo>
                <a:lnTo>
                  <a:pt x="528" y="270"/>
                </a:lnTo>
                <a:lnTo>
                  <a:pt x="519" y="271"/>
                </a:lnTo>
                <a:lnTo>
                  <a:pt x="518" y="270"/>
                </a:lnTo>
                <a:lnTo>
                  <a:pt x="518" y="270"/>
                </a:lnTo>
                <a:lnTo>
                  <a:pt x="522" y="268"/>
                </a:lnTo>
                <a:lnTo>
                  <a:pt x="522" y="268"/>
                </a:lnTo>
                <a:lnTo>
                  <a:pt x="532" y="266"/>
                </a:lnTo>
                <a:lnTo>
                  <a:pt x="537" y="264"/>
                </a:lnTo>
                <a:lnTo>
                  <a:pt x="541" y="261"/>
                </a:lnTo>
                <a:lnTo>
                  <a:pt x="541" y="261"/>
                </a:lnTo>
                <a:lnTo>
                  <a:pt x="545" y="269"/>
                </a:lnTo>
                <a:lnTo>
                  <a:pt x="545" y="269"/>
                </a:lnTo>
                <a:lnTo>
                  <a:pt x="528" y="270"/>
                </a:lnTo>
                <a:lnTo>
                  <a:pt x="528" y="270"/>
                </a:lnTo>
                <a:close/>
                <a:moveTo>
                  <a:pt x="539" y="241"/>
                </a:moveTo>
                <a:lnTo>
                  <a:pt x="539" y="241"/>
                </a:lnTo>
                <a:lnTo>
                  <a:pt x="538" y="241"/>
                </a:lnTo>
                <a:lnTo>
                  <a:pt x="538" y="240"/>
                </a:lnTo>
                <a:lnTo>
                  <a:pt x="538" y="240"/>
                </a:lnTo>
                <a:lnTo>
                  <a:pt x="523" y="242"/>
                </a:lnTo>
                <a:lnTo>
                  <a:pt x="510" y="243"/>
                </a:lnTo>
                <a:lnTo>
                  <a:pt x="510" y="243"/>
                </a:lnTo>
                <a:lnTo>
                  <a:pt x="510" y="245"/>
                </a:lnTo>
                <a:lnTo>
                  <a:pt x="510" y="245"/>
                </a:lnTo>
                <a:lnTo>
                  <a:pt x="509" y="242"/>
                </a:lnTo>
                <a:lnTo>
                  <a:pt x="509" y="242"/>
                </a:lnTo>
                <a:lnTo>
                  <a:pt x="508" y="239"/>
                </a:lnTo>
                <a:lnTo>
                  <a:pt x="508" y="239"/>
                </a:lnTo>
                <a:lnTo>
                  <a:pt x="525" y="237"/>
                </a:lnTo>
                <a:lnTo>
                  <a:pt x="543" y="233"/>
                </a:lnTo>
                <a:lnTo>
                  <a:pt x="559" y="230"/>
                </a:lnTo>
                <a:lnTo>
                  <a:pt x="576" y="227"/>
                </a:lnTo>
                <a:lnTo>
                  <a:pt x="576" y="227"/>
                </a:lnTo>
                <a:lnTo>
                  <a:pt x="587" y="225"/>
                </a:lnTo>
                <a:lnTo>
                  <a:pt x="587" y="225"/>
                </a:lnTo>
                <a:lnTo>
                  <a:pt x="596" y="223"/>
                </a:lnTo>
                <a:lnTo>
                  <a:pt x="594" y="224"/>
                </a:lnTo>
                <a:lnTo>
                  <a:pt x="594" y="224"/>
                </a:lnTo>
                <a:lnTo>
                  <a:pt x="575" y="230"/>
                </a:lnTo>
                <a:lnTo>
                  <a:pt x="556" y="236"/>
                </a:lnTo>
                <a:lnTo>
                  <a:pt x="556" y="236"/>
                </a:lnTo>
                <a:lnTo>
                  <a:pt x="552" y="234"/>
                </a:lnTo>
                <a:lnTo>
                  <a:pt x="552" y="234"/>
                </a:lnTo>
                <a:lnTo>
                  <a:pt x="547" y="234"/>
                </a:lnTo>
                <a:lnTo>
                  <a:pt x="543" y="235"/>
                </a:lnTo>
                <a:lnTo>
                  <a:pt x="541" y="238"/>
                </a:lnTo>
                <a:lnTo>
                  <a:pt x="539" y="241"/>
                </a:lnTo>
                <a:lnTo>
                  <a:pt x="539" y="241"/>
                </a:lnTo>
                <a:close/>
                <a:moveTo>
                  <a:pt x="484" y="260"/>
                </a:moveTo>
                <a:lnTo>
                  <a:pt x="484" y="260"/>
                </a:lnTo>
                <a:lnTo>
                  <a:pt x="484" y="260"/>
                </a:lnTo>
                <a:lnTo>
                  <a:pt x="484" y="260"/>
                </a:lnTo>
                <a:lnTo>
                  <a:pt x="485" y="264"/>
                </a:lnTo>
                <a:lnTo>
                  <a:pt x="485" y="264"/>
                </a:lnTo>
                <a:lnTo>
                  <a:pt x="486" y="268"/>
                </a:lnTo>
                <a:lnTo>
                  <a:pt x="486" y="268"/>
                </a:lnTo>
                <a:lnTo>
                  <a:pt x="477" y="269"/>
                </a:lnTo>
                <a:lnTo>
                  <a:pt x="469" y="273"/>
                </a:lnTo>
                <a:lnTo>
                  <a:pt x="469" y="273"/>
                </a:lnTo>
                <a:lnTo>
                  <a:pt x="443" y="281"/>
                </a:lnTo>
                <a:lnTo>
                  <a:pt x="430" y="285"/>
                </a:lnTo>
                <a:lnTo>
                  <a:pt x="417" y="289"/>
                </a:lnTo>
                <a:lnTo>
                  <a:pt x="417" y="289"/>
                </a:lnTo>
                <a:lnTo>
                  <a:pt x="388" y="295"/>
                </a:lnTo>
                <a:lnTo>
                  <a:pt x="374" y="298"/>
                </a:lnTo>
                <a:lnTo>
                  <a:pt x="359" y="303"/>
                </a:lnTo>
                <a:lnTo>
                  <a:pt x="359" y="303"/>
                </a:lnTo>
                <a:lnTo>
                  <a:pt x="348" y="307"/>
                </a:lnTo>
                <a:lnTo>
                  <a:pt x="336" y="311"/>
                </a:lnTo>
                <a:lnTo>
                  <a:pt x="336" y="311"/>
                </a:lnTo>
                <a:lnTo>
                  <a:pt x="332" y="312"/>
                </a:lnTo>
                <a:lnTo>
                  <a:pt x="326" y="313"/>
                </a:lnTo>
                <a:lnTo>
                  <a:pt x="326" y="313"/>
                </a:lnTo>
                <a:lnTo>
                  <a:pt x="326" y="312"/>
                </a:lnTo>
                <a:lnTo>
                  <a:pt x="326" y="312"/>
                </a:lnTo>
                <a:lnTo>
                  <a:pt x="330" y="310"/>
                </a:lnTo>
                <a:lnTo>
                  <a:pt x="335" y="308"/>
                </a:lnTo>
                <a:lnTo>
                  <a:pt x="345" y="306"/>
                </a:lnTo>
                <a:lnTo>
                  <a:pt x="345" y="306"/>
                </a:lnTo>
                <a:lnTo>
                  <a:pt x="367" y="299"/>
                </a:lnTo>
                <a:lnTo>
                  <a:pt x="387" y="292"/>
                </a:lnTo>
                <a:lnTo>
                  <a:pt x="428" y="277"/>
                </a:lnTo>
                <a:lnTo>
                  <a:pt x="428" y="277"/>
                </a:lnTo>
                <a:lnTo>
                  <a:pt x="457" y="269"/>
                </a:lnTo>
                <a:lnTo>
                  <a:pt x="484" y="260"/>
                </a:lnTo>
                <a:lnTo>
                  <a:pt x="484" y="260"/>
                </a:lnTo>
                <a:close/>
                <a:moveTo>
                  <a:pt x="398" y="287"/>
                </a:moveTo>
                <a:lnTo>
                  <a:pt x="398" y="287"/>
                </a:lnTo>
                <a:lnTo>
                  <a:pt x="375" y="294"/>
                </a:lnTo>
                <a:lnTo>
                  <a:pt x="351" y="301"/>
                </a:lnTo>
                <a:lnTo>
                  <a:pt x="351" y="301"/>
                </a:lnTo>
                <a:lnTo>
                  <a:pt x="339" y="305"/>
                </a:lnTo>
                <a:lnTo>
                  <a:pt x="333" y="307"/>
                </a:lnTo>
                <a:lnTo>
                  <a:pt x="327" y="309"/>
                </a:lnTo>
                <a:lnTo>
                  <a:pt x="327" y="309"/>
                </a:lnTo>
                <a:lnTo>
                  <a:pt x="327" y="301"/>
                </a:lnTo>
                <a:lnTo>
                  <a:pt x="327" y="301"/>
                </a:lnTo>
                <a:lnTo>
                  <a:pt x="336" y="300"/>
                </a:lnTo>
                <a:lnTo>
                  <a:pt x="344" y="299"/>
                </a:lnTo>
                <a:lnTo>
                  <a:pt x="362" y="295"/>
                </a:lnTo>
                <a:lnTo>
                  <a:pt x="398" y="285"/>
                </a:lnTo>
                <a:lnTo>
                  <a:pt x="398" y="285"/>
                </a:lnTo>
                <a:lnTo>
                  <a:pt x="414" y="281"/>
                </a:lnTo>
                <a:lnTo>
                  <a:pt x="414" y="281"/>
                </a:lnTo>
                <a:lnTo>
                  <a:pt x="398" y="287"/>
                </a:lnTo>
                <a:lnTo>
                  <a:pt x="398" y="287"/>
                </a:lnTo>
                <a:close/>
                <a:moveTo>
                  <a:pt x="324" y="290"/>
                </a:moveTo>
                <a:lnTo>
                  <a:pt x="324" y="290"/>
                </a:lnTo>
                <a:lnTo>
                  <a:pt x="332" y="286"/>
                </a:lnTo>
                <a:lnTo>
                  <a:pt x="342" y="283"/>
                </a:lnTo>
                <a:lnTo>
                  <a:pt x="361" y="278"/>
                </a:lnTo>
                <a:lnTo>
                  <a:pt x="400" y="269"/>
                </a:lnTo>
                <a:lnTo>
                  <a:pt x="400" y="269"/>
                </a:lnTo>
                <a:lnTo>
                  <a:pt x="419" y="265"/>
                </a:lnTo>
                <a:lnTo>
                  <a:pt x="439" y="261"/>
                </a:lnTo>
                <a:lnTo>
                  <a:pt x="450" y="258"/>
                </a:lnTo>
                <a:lnTo>
                  <a:pt x="459" y="254"/>
                </a:lnTo>
                <a:lnTo>
                  <a:pt x="468" y="251"/>
                </a:lnTo>
                <a:lnTo>
                  <a:pt x="476" y="246"/>
                </a:lnTo>
                <a:lnTo>
                  <a:pt x="476" y="246"/>
                </a:lnTo>
                <a:lnTo>
                  <a:pt x="467" y="252"/>
                </a:lnTo>
                <a:lnTo>
                  <a:pt x="457" y="256"/>
                </a:lnTo>
                <a:lnTo>
                  <a:pt x="434" y="264"/>
                </a:lnTo>
                <a:lnTo>
                  <a:pt x="413" y="271"/>
                </a:lnTo>
                <a:lnTo>
                  <a:pt x="392" y="278"/>
                </a:lnTo>
                <a:lnTo>
                  <a:pt x="392" y="278"/>
                </a:lnTo>
                <a:lnTo>
                  <a:pt x="371" y="285"/>
                </a:lnTo>
                <a:lnTo>
                  <a:pt x="349" y="292"/>
                </a:lnTo>
                <a:lnTo>
                  <a:pt x="349" y="292"/>
                </a:lnTo>
                <a:lnTo>
                  <a:pt x="338" y="294"/>
                </a:lnTo>
                <a:lnTo>
                  <a:pt x="332" y="295"/>
                </a:lnTo>
                <a:lnTo>
                  <a:pt x="326" y="297"/>
                </a:lnTo>
                <a:lnTo>
                  <a:pt x="326" y="297"/>
                </a:lnTo>
                <a:lnTo>
                  <a:pt x="324" y="290"/>
                </a:lnTo>
                <a:lnTo>
                  <a:pt x="324" y="290"/>
                </a:lnTo>
                <a:close/>
                <a:moveTo>
                  <a:pt x="326" y="314"/>
                </a:moveTo>
                <a:lnTo>
                  <a:pt x="326" y="314"/>
                </a:lnTo>
                <a:lnTo>
                  <a:pt x="333" y="314"/>
                </a:lnTo>
                <a:lnTo>
                  <a:pt x="339" y="312"/>
                </a:lnTo>
                <a:lnTo>
                  <a:pt x="352" y="308"/>
                </a:lnTo>
                <a:lnTo>
                  <a:pt x="352" y="308"/>
                </a:lnTo>
                <a:lnTo>
                  <a:pt x="362" y="304"/>
                </a:lnTo>
                <a:lnTo>
                  <a:pt x="372" y="302"/>
                </a:lnTo>
                <a:lnTo>
                  <a:pt x="392" y="297"/>
                </a:lnTo>
                <a:lnTo>
                  <a:pt x="392" y="297"/>
                </a:lnTo>
                <a:lnTo>
                  <a:pt x="408" y="293"/>
                </a:lnTo>
                <a:lnTo>
                  <a:pt x="424" y="289"/>
                </a:lnTo>
                <a:lnTo>
                  <a:pt x="457" y="279"/>
                </a:lnTo>
                <a:lnTo>
                  <a:pt x="457" y="279"/>
                </a:lnTo>
                <a:lnTo>
                  <a:pt x="444" y="284"/>
                </a:lnTo>
                <a:lnTo>
                  <a:pt x="431" y="288"/>
                </a:lnTo>
                <a:lnTo>
                  <a:pt x="406" y="295"/>
                </a:lnTo>
                <a:lnTo>
                  <a:pt x="406" y="295"/>
                </a:lnTo>
                <a:lnTo>
                  <a:pt x="359" y="309"/>
                </a:lnTo>
                <a:lnTo>
                  <a:pt x="359" y="309"/>
                </a:lnTo>
                <a:lnTo>
                  <a:pt x="342" y="315"/>
                </a:lnTo>
                <a:lnTo>
                  <a:pt x="324" y="320"/>
                </a:lnTo>
                <a:lnTo>
                  <a:pt x="324" y="320"/>
                </a:lnTo>
                <a:lnTo>
                  <a:pt x="326" y="314"/>
                </a:lnTo>
                <a:lnTo>
                  <a:pt x="326" y="314"/>
                </a:lnTo>
                <a:close/>
                <a:moveTo>
                  <a:pt x="322" y="326"/>
                </a:moveTo>
                <a:lnTo>
                  <a:pt x="322" y="326"/>
                </a:lnTo>
                <a:lnTo>
                  <a:pt x="331" y="324"/>
                </a:lnTo>
                <a:lnTo>
                  <a:pt x="339" y="323"/>
                </a:lnTo>
                <a:lnTo>
                  <a:pt x="355" y="318"/>
                </a:lnTo>
                <a:lnTo>
                  <a:pt x="355" y="318"/>
                </a:lnTo>
                <a:lnTo>
                  <a:pt x="373" y="312"/>
                </a:lnTo>
                <a:lnTo>
                  <a:pt x="390" y="307"/>
                </a:lnTo>
                <a:lnTo>
                  <a:pt x="390" y="307"/>
                </a:lnTo>
                <a:lnTo>
                  <a:pt x="374" y="314"/>
                </a:lnTo>
                <a:lnTo>
                  <a:pt x="356" y="321"/>
                </a:lnTo>
                <a:lnTo>
                  <a:pt x="356" y="321"/>
                </a:lnTo>
                <a:lnTo>
                  <a:pt x="347" y="324"/>
                </a:lnTo>
                <a:lnTo>
                  <a:pt x="338" y="327"/>
                </a:lnTo>
                <a:lnTo>
                  <a:pt x="329" y="330"/>
                </a:lnTo>
                <a:lnTo>
                  <a:pt x="320" y="333"/>
                </a:lnTo>
                <a:lnTo>
                  <a:pt x="320" y="333"/>
                </a:lnTo>
                <a:lnTo>
                  <a:pt x="322" y="326"/>
                </a:lnTo>
                <a:lnTo>
                  <a:pt x="322" y="326"/>
                </a:lnTo>
                <a:close/>
                <a:moveTo>
                  <a:pt x="318" y="338"/>
                </a:moveTo>
                <a:lnTo>
                  <a:pt x="318" y="338"/>
                </a:lnTo>
                <a:lnTo>
                  <a:pt x="326" y="337"/>
                </a:lnTo>
                <a:lnTo>
                  <a:pt x="334" y="335"/>
                </a:lnTo>
                <a:lnTo>
                  <a:pt x="350" y="330"/>
                </a:lnTo>
                <a:lnTo>
                  <a:pt x="350" y="330"/>
                </a:lnTo>
                <a:lnTo>
                  <a:pt x="374" y="323"/>
                </a:lnTo>
                <a:lnTo>
                  <a:pt x="396" y="317"/>
                </a:lnTo>
                <a:lnTo>
                  <a:pt x="396" y="317"/>
                </a:lnTo>
                <a:lnTo>
                  <a:pt x="445" y="302"/>
                </a:lnTo>
                <a:lnTo>
                  <a:pt x="495" y="287"/>
                </a:lnTo>
                <a:lnTo>
                  <a:pt x="495" y="287"/>
                </a:lnTo>
                <a:lnTo>
                  <a:pt x="496" y="291"/>
                </a:lnTo>
                <a:lnTo>
                  <a:pt x="496" y="291"/>
                </a:lnTo>
                <a:lnTo>
                  <a:pt x="496" y="291"/>
                </a:lnTo>
                <a:lnTo>
                  <a:pt x="496" y="291"/>
                </a:lnTo>
                <a:lnTo>
                  <a:pt x="472" y="298"/>
                </a:lnTo>
                <a:lnTo>
                  <a:pt x="448" y="304"/>
                </a:lnTo>
                <a:lnTo>
                  <a:pt x="399" y="317"/>
                </a:lnTo>
                <a:lnTo>
                  <a:pt x="399" y="317"/>
                </a:lnTo>
                <a:lnTo>
                  <a:pt x="356" y="329"/>
                </a:lnTo>
                <a:lnTo>
                  <a:pt x="336" y="336"/>
                </a:lnTo>
                <a:lnTo>
                  <a:pt x="316" y="344"/>
                </a:lnTo>
                <a:lnTo>
                  <a:pt x="316" y="344"/>
                </a:lnTo>
                <a:lnTo>
                  <a:pt x="318" y="338"/>
                </a:lnTo>
                <a:lnTo>
                  <a:pt x="318" y="338"/>
                </a:lnTo>
                <a:close/>
                <a:moveTo>
                  <a:pt x="315" y="347"/>
                </a:moveTo>
                <a:lnTo>
                  <a:pt x="315" y="347"/>
                </a:lnTo>
                <a:lnTo>
                  <a:pt x="325" y="342"/>
                </a:lnTo>
                <a:lnTo>
                  <a:pt x="336" y="338"/>
                </a:lnTo>
                <a:lnTo>
                  <a:pt x="358" y="331"/>
                </a:lnTo>
                <a:lnTo>
                  <a:pt x="404" y="318"/>
                </a:lnTo>
                <a:lnTo>
                  <a:pt x="404" y="318"/>
                </a:lnTo>
                <a:lnTo>
                  <a:pt x="427" y="311"/>
                </a:lnTo>
                <a:lnTo>
                  <a:pt x="450" y="305"/>
                </a:lnTo>
                <a:lnTo>
                  <a:pt x="450" y="305"/>
                </a:lnTo>
                <a:lnTo>
                  <a:pt x="457" y="303"/>
                </a:lnTo>
                <a:lnTo>
                  <a:pt x="457" y="303"/>
                </a:lnTo>
                <a:lnTo>
                  <a:pt x="392" y="324"/>
                </a:lnTo>
                <a:lnTo>
                  <a:pt x="392" y="324"/>
                </a:lnTo>
                <a:lnTo>
                  <a:pt x="372" y="332"/>
                </a:lnTo>
                <a:lnTo>
                  <a:pt x="351" y="339"/>
                </a:lnTo>
                <a:lnTo>
                  <a:pt x="332" y="347"/>
                </a:lnTo>
                <a:lnTo>
                  <a:pt x="313" y="356"/>
                </a:lnTo>
                <a:lnTo>
                  <a:pt x="313" y="356"/>
                </a:lnTo>
                <a:lnTo>
                  <a:pt x="315" y="347"/>
                </a:lnTo>
                <a:lnTo>
                  <a:pt x="315" y="347"/>
                </a:lnTo>
                <a:close/>
                <a:moveTo>
                  <a:pt x="498" y="318"/>
                </a:moveTo>
                <a:lnTo>
                  <a:pt x="498" y="318"/>
                </a:lnTo>
                <a:lnTo>
                  <a:pt x="499" y="321"/>
                </a:lnTo>
                <a:lnTo>
                  <a:pt x="499" y="321"/>
                </a:lnTo>
                <a:lnTo>
                  <a:pt x="488" y="327"/>
                </a:lnTo>
                <a:lnTo>
                  <a:pt x="478" y="330"/>
                </a:lnTo>
                <a:lnTo>
                  <a:pt x="456" y="336"/>
                </a:lnTo>
                <a:lnTo>
                  <a:pt x="456" y="336"/>
                </a:lnTo>
                <a:lnTo>
                  <a:pt x="429" y="344"/>
                </a:lnTo>
                <a:lnTo>
                  <a:pt x="403" y="352"/>
                </a:lnTo>
                <a:lnTo>
                  <a:pt x="403" y="352"/>
                </a:lnTo>
                <a:lnTo>
                  <a:pt x="381" y="359"/>
                </a:lnTo>
                <a:lnTo>
                  <a:pt x="358" y="366"/>
                </a:lnTo>
                <a:lnTo>
                  <a:pt x="336" y="374"/>
                </a:lnTo>
                <a:lnTo>
                  <a:pt x="315" y="383"/>
                </a:lnTo>
                <a:lnTo>
                  <a:pt x="315" y="383"/>
                </a:lnTo>
                <a:lnTo>
                  <a:pt x="314" y="373"/>
                </a:lnTo>
                <a:lnTo>
                  <a:pt x="314" y="373"/>
                </a:lnTo>
                <a:lnTo>
                  <a:pt x="321" y="370"/>
                </a:lnTo>
                <a:lnTo>
                  <a:pt x="329" y="367"/>
                </a:lnTo>
                <a:lnTo>
                  <a:pt x="329" y="367"/>
                </a:lnTo>
                <a:lnTo>
                  <a:pt x="358" y="358"/>
                </a:lnTo>
                <a:lnTo>
                  <a:pt x="358" y="358"/>
                </a:lnTo>
                <a:lnTo>
                  <a:pt x="414" y="341"/>
                </a:lnTo>
                <a:lnTo>
                  <a:pt x="414" y="341"/>
                </a:lnTo>
                <a:lnTo>
                  <a:pt x="473" y="326"/>
                </a:lnTo>
                <a:lnTo>
                  <a:pt x="473" y="326"/>
                </a:lnTo>
                <a:lnTo>
                  <a:pt x="486" y="322"/>
                </a:lnTo>
                <a:lnTo>
                  <a:pt x="492" y="320"/>
                </a:lnTo>
                <a:lnTo>
                  <a:pt x="498" y="318"/>
                </a:lnTo>
                <a:lnTo>
                  <a:pt x="498" y="318"/>
                </a:lnTo>
                <a:close/>
                <a:moveTo>
                  <a:pt x="313" y="360"/>
                </a:moveTo>
                <a:lnTo>
                  <a:pt x="313" y="360"/>
                </a:lnTo>
                <a:lnTo>
                  <a:pt x="335" y="354"/>
                </a:lnTo>
                <a:lnTo>
                  <a:pt x="358" y="347"/>
                </a:lnTo>
                <a:lnTo>
                  <a:pt x="381" y="339"/>
                </a:lnTo>
                <a:lnTo>
                  <a:pt x="404" y="332"/>
                </a:lnTo>
                <a:lnTo>
                  <a:pt x="404" y="332"/>
                </a:lnTo>
                <a:lnTo>
                  <a:pt x="428" y="326"/>
                </a:lnTo>
                <a:lnTo>
                  <a:pt x="452" y="319"/>
                </a:lnTo>
                <a:lnTo>
                  <a:pt x="452" y="319"/>
                </a:lnTo>
                <a:lnTo>
                  <a:pt x="454" y="318"/>
                </a:lnTo>
                <a:lnTo>
                  <a:pt x="454" y="318"/>
                </a:lnTo>
                <a:lnTo>
                  <a:pt x="447" y="321"/>
                </a:lnTo>
                <a:lnTo>
                  <a:pt x="447" y="321"/>
                </a:lnTo>
                <a:lnTo>
                  <a:pt x="421" y="330"/>
                </a:lnTo>
                <a:lnTo>
                  <a:pt x="397" y="337"/>
                </a:lnTo>
                <a:lnTo>
                  <a:pt x="397" y="337"/>
                </a:lnTo>
                <a:lnTo>
                  <a:pt x="351" y="354"/>
                </a:lnTo>
                <a:lnTo>
                  <a:pt x="351" y="354"/>
                </a:lnTo>
                <a:lnTo>
                  <a:pt x="332" y="361"/>
                </a:lnTo>
                <a:lnTo>
                  <a:pt x="322" y="365"/>
                </a:lnTo>
                <a:lnTo>
                  <a:pt x="313" y="369"/>
                </a:lnTo>
                <a:lnTo>
                  <a:pt x="313" y="369"/>
                </a:lnTo>
                <a:lnTo>
                  <a:pt x="313" y="360"/>
                </a:lnTo>
                <a:lnTo>
                  <a:pt x="313" y="360"/>
                </a:lnTo>
                <a:close/>
                <a:moveTo>
                  <a:pt x="315" y="389"/>
                </a:moveTo>
                <a:lnTo>
                  <a:pt x="315" y="389"/>
                </a:lnTo>
                <a:lnTo>
                  <a:pt x="315" y="387"/>
                </a:lnTo>
                <a:lnTo>
                  <a:pt x="315" y="387"/>
                </a:lnTo>
                <a:lnTo>
                  <a:pt x="327" y="384"/>
                </a:lnTo>
                <a:lnTo>
                  <a:pt x="339" y="381"/>
                </a:lnTo>
                <a:lnTo>
                  <a:pt x="339" y="381"/>
                </a:lnTo>
                <a:lnTo>
                  <a:pt x="326" y="387"/>
                </a:lnTo>
                <a:lnTo>
                  <a:pt x="314" y="394"/>
                </a:lnTo>
                <a:lnTo>
                  <a:pt x="314" y="394"/>
                </a:lnTo>
                <a:lnTo>
                  <a:pt x="315" y="389"/>
                </a:lnTo>
                <a:lnTo>
                  <a:pt x="315" y="389"/>
                </a:lnTo>
                <a:close/>
                <a:moveTo>
                  <a:pt x="308" y="409"/>
                </a:moveTo>
                <a:lnTo>
                  <a:pt x="308" y="409"/>
                </a:lnTo>
                <a:lnTo>
                  <a:pt x="311" y="402"/>
                </a:lnTo>
                <a:lnTo>
                  <a:pt x="311" y="402"/>
                </a:lnTo>
                <a:lnTo>
                  <a:pt x="320" y="399"/>
                </a:lnTo>
                <a:lnTo>
                  <a:pt x="329" y="395"/>
                </a:lnTo>
                <a:lnTo>
                  <a:pt x="347" y="388"/>
                </a:lnTo>
                <a:lnTo>
                  <a:pt x="347" y="388"/>
                </a:lnTo>
                <a:lnTo>
                  <a:pt x="366" y="382"/>
                </a:lnTo>
                <a:lnTo>
                  <a:pt x="384" y="376"/>
                </a:lnTo>
                <a:lnTo>
                  <a:pt x="384" y="376"/>
                </a:lnTo>
                <a:lnTo>
                  <a:pt x="364" y="383"/>
                </a:lnTo>
                <a:lnTo>
                  <a:pt x="345" y="391"/>
                </a:lnTo>
                <a:lnTo>
                  <a:pt x="326" y="400"/>
                </a:lnTo>
                <a:lnTo>
                  <a:pt x="307" y="410"/>
                </a:lnTo>
                <a:lnTo>
                  <a:pt x="307" y="410"/>
                </a:lnTo>
                <a:lnTo>
                  <a:pt x="308" y="409"/>
                </a:lnTo>
                <a:lnTo>
                  <a:pt x="308" y="409"/>
                </a:lnTo>
                <a:close/>
                <a:moveTo>
                  <a:pt x="304" y="416"/>
                </a:moveTo>
                <a:lnTo>
                  <a:pt x="304" y="416"/>
                </a:lnTo>
                <a:lnTo>
                  <a:pt x="314" y="414"/>
                </a:lnTo>
                <a:lnTo>
                  <a:pt x="322" y="410"/>
                </a:lnTo>
                <a:lnTo>
                  <a:pt x="339" y="401"/>
                </a:lnTo>
                <a:lnTo>
                  <a:pt x="339" y="401"/>
                </a:lnTo>
                <a:lnTo>
                  <a:pt x="355" y="394"/>
                </a:lnTo>
                <a:lnTo>
                  <a:pt x="372" y="389"/>
                </a:lnTo>
                <a:lnTo>
                  <a:pt x="405" y="379"/>
                </a:lnTo>
                <a:lnTo>
                  <a:pt x="405" y="379"/>
                </a:lnTo>
                <a:lnTo>
                  <a:pt x="422" y="374"/>
                </a:lnTo>
                <a:lnTo>
                  <a:pt x="422" y="374"/>
                </a:lnTo>
                <a:lnTo>
                  <a:pt x="394" y="384"/>
                </a:lnTo>
                <a:lnTo>
                  <a:pt x="394" y="384"/>
                </a:lnTo>
                <a:lnTo>
                  <a:pt x="368" y="394"/>
                </a:lnTo>
                <a:lnTo>
                  <a:pt x="341" y="405"/>
                </a:lnTo>
                <a:lnTo>
                  <a:pt x="341" y="405"/>
                </a:lnTo>
                <a:lnTo>
                  <a:pt x="332" y="409"/>
                </a:lnTo>
                <a:lnTo>
                  <a:pt x="322" y="412"/>
                </a:lnTo>
                <a:lnTo>
                  <a:pt x="313" y="415"/>
                </a:lnTo>
                <a:lnTo>
                  <a:pt x="303" y="418"/>
                </a:lnTo>
                <a:lnTo>
                  <a:pt x="303" y="418"/>
                </a:lnTo>
                <a:lnTo>
                  <a:pt x="304" y="416"/>
                </a:lnTo>
                <a:lnTo>
                  <a:pt x="304" y="416"/>
                </a:lnTo>
                <a:close/>
                <a:moveTo>
                  <a:pt x="301" y="424"/>
                </a:moveTo>
                <a:lnTo>
                  <a:pt x="301" y="424"/>
                </a:lnTo>
                <a:lnTo>
                  <a:pt x="312" y="422"/>
                </a:lnTo>
                <a:lnTo>
                  <a:pt x="323" y="419"/>
                </a:lnTo>
                <a:lnTo>
                  <a:pt x="345" y="412"/>
                </a:lnTo>
                <a:lnTo>
                  <a:pt x="345" y="412"/>
                </a:lnTo>
                <a:lnTo>
                  <a:pt x="373" y="402"/>
                </a:lnTo>
                <a:lnTo>
                  <a:pt x="401" y="394"/>
                </a:lnTo>
                <a:lnTo>
                  <a:pt x="401" y="394"/>
                </a:lnTo>
                <a:lnTo>
                  <a:pt x="396" y="395"/>
                </a:lnTo>
                <a:lnTo>
                  <a:pt x="396" y="395"/>
                </a:lnTo>
                <a:lnTo>
                  <a:pt x="367" y="408"/>
                </a:lnTo>
                <a:lnTo>
                  <a:pt x="336" y="419"/>
                </a:lnTo>
                <a:lnTo>
                  <a:pt x="336" y="419"/>
                </a:lnTo>
                <a:lnTo>
                  <a:pt x="316" y="427"/>
                </a:lnTo>
                <a:lnTo>
                  <a:pt x="306" y="431"/>
                </a:lnTo>
                <a:lnTo>
                  <a:pt x="297" y="435"/>
                </a:lnTo>
                <a:lnTo>
                  <a:pt x="297" y="435"/>
                </a:lnTo>
                <a:lnTo>
                  <a:pt x="301" y="424"/>
                </a:lnTo>
                <a:lnTo>
                  <a:pt x="301" y="424"/>
                </a:lnTo>
                <a:close/>
                <a:moveTo>
                  <a:pt x="468" y="373"/>
                </a:moveTo>
                <a:lnTo>
                  <a:pt x="468" y="373"/>
                </a:lnTo>
                <a:lnTo>
                  <a:pt x="497" y="362"/>
                </a:lnTo>
                <a:lnTo>
                  <a:pt x="497" y="362"/>
                </a:lnTo>
                <a:lnTo>
                  <a:pt x="501" y="361"/>
                </a:lnTo>
                <a:lnTo>
                  <a:pt x="501" y="361"/>
                </a:lnTo>
                <a:lnTo>
                  <a:pt x="518" y="356"/>
                </a:lnTo>
                <a:lnTo>
                  <a:pt x="518" y="356"/>
                </a:lnTo>
                <a:lnTo>
                  <a:pt x="519" y="361"/>
                </a:lnTo>
                <a:lnTo>
                  <a:pt x="519" y="361"/>
                </a:lnTo>
                <a:lnTo>
                  <a:pt x="506" y="365"/>
                </a:lnTo>
                <a:lnTo>
                  <a:pt x="493" y="369"/>
                </a:lnTo>
                <a:lnTo>
                  <a:pt x="468" y="378"/>
                </a:lnTo>
                <a:lnTo>
                  <a:pt x="468" y="378"/>
                </a:lnTo>
                <a:lnTo>
                  <a:pt x="436" y="389"/>
                </a:lnTo>
                <a:lnTo>
                  <a:pt x="406" y="398"/>
                </a:lnTo>
                <a:lnTo>
                  <a:pt x="406" y="398"/>
                </a:lnTo>
                <a:lnTo>
                  <a:pt x="348" y="418"/>
                </a:lnTo>
                <a:lnTo>
                  <a:pt x="348" y="418"/>
                </a:lnTo>
                <a:lnTo>
                  <a:pt x="321" y="427"/>
                </a:lnTo>
                <a:lnTo>
                  <a:pt x="308" y="432"/>
                </a:lnTo>
                <a:lnTo>
                  <a:pt x="296" y="438"/>
                </a:lnTo>
                <a:lnTo>
                  <a:pt x="296" y="438"/>
                </a:lnTo>
                <a:lnTo>
                  <a:pt x="296" y="438"/>
                </a:lnTo>
                <a:lnTo>
                  <a:pt x="308" y="432"/>
                </a:lnTo>
                <a:lnTo>
                  <a:pt x="321" y="427"/>
                </a:lnTo>
                <a:lnTo>
                  <a:pt x="346" y="418"/>
                </a:lnTo>
                <a:lnTo>
                  <a:pt x="346" y="418"/>
                </a:lnTo>
                <a:lnTo>
                  <a:pt x="377" y="405"/>
                </a:lnTo>
                <a:lnTo>
                  <a:pt x="407" y="394"/>
                </a:lnTo>
                <a:lnTo>
                  <a:pt x="407" y="394"/>
                </a:lnTo>
                <a:lnTo>
                  <a:pt x="443" y="381"/>
                </a:lnTo>
                <a:lnTo>
                  <a:pt x="443" y="381"/>
                </a:lnTo>
                <a:lnTo>
                  <a:pt x="468" y="373"/>
                </a:lnTo>
                <a:lnTo>
                  <a:pt x="468" y="373"/>
                </a:lnTo>
                <a:close/>
                <a:moveTo>
                  <a:pt x="491" y="372"/>
                </a:moveTo>
                <a:lnTo>
                  <a:pt x="491" y="372"/>
                </a:lnTo>
                <a:lnTo>
                  <a:pt x="476" y="378"/>
                </a:lnTo>
                <a:lnTo>
                  <a:pt x="460" y="383"/>
                </a:lnTo>
                <a:lnTo>
                  <a:pt x="460" y="383"/>
                </a:lnTo>
                <a:lnTo>
                  <a:pt x="458" y="384"/>
                </a:lnTo>
                <a:lnTo>
                  <a:pt x="458" y="384"/>
                </a:lnTo>
                <a:lnTo>
                  <a:pt x="463" y="382"/>
                </a:lnTo>
                <a:lnTo>
                  <a:pt x="463" y="382"/>
                </a:lnTo>
                <a:lnTo>
                  <a:pt x="491" y="372"/>
                </a:lnTo>
                <a:lnTo>
                  <a:pt x="491" y="372"/>
                </a:lnTo>
                <a:close/>
                <a:moveTo>
                  <a:pt x="295" y="440"/>
                </a:moveTo>
                <a:lnTo>
                  <a:pt x="295" y="440"/>
                </a:lnTo>
                <a:lnTo>
                  <a:pt x="301" y="438"/>
                </a:lnTo>
                <a:lnTo>
                  <a:pt x="308" y="435"/>
                </a:lnTo>
                <a:lnTo>
                  <a:pt x="308" y="435"/>
                </a:lnTo>
                <a:lnTo>
                  <a:pt x="315" y="432"/>
                </a:lnTo>
                <a:lnTo>
                  <a:pt x="323" y="429"/>
                </a:lnTo>
                <a:lnTo>
                  <a:pt x="339" y="423"/>
                </a:lnTo>
                <a:lnTo>
                  <a:pt x="339" y="423"/>
                </a:lnTo>
                <a:lnTo>
                  <a:pt x="401" y="402"/>
                </a:lnTo>
                <a:lnTo>
                  <a:pt x="401" y="402"/>
                </a:lnTo>
                <a:lnTo>
                  <a:pt x="439" y="390"/>
                </a:lnTo>
                <a:lnTo>
                  <a:pt x="439" y="390"/>
                </a:lnTo>
                <a:lnTo>
                  <a:pt x="419" y="398"/>
                </a:lnTo>
                <a:lnTo>
                  <a:pt x="399" y="407"/>
                </a:lnTo>
                <a:lnTo>
                  <a:pt x="399" y="407"/>
                </a:lnTo>
                <a:lnTo>
                  <a:pt x="344" y="428"/>
                </a:lnTo>
                <a:lnTo>
                  <a:pt x="317" y="439"/>
                </a:lnTo>
                <a:lnTo>
                  <a:pt x="304" y="445"/>
                </a:lnTo>
                <a:lnTo>
                  <a:pt x="292" y="452"/>
                </a:lnTo>
                <a:lnTo>
                  <a:pt x="292" y="452"/>
                </a:lnTo>
                <a:lnTo>
                  <a:pt x="295" y="440"/>
                </a:lnTo>
                <a:lnTo>
                  <a:pt x="295" y="440"/>
                </a:lnTo>
                <a:close/>
                <a:moveTo>
                  <a:pt x="512" y="375"/>
                </a:moveTo>
                <a:lnTo>
                  <a:pt x="512" y="375"/>
                </a:lnTo>
                <a:lnTo>
                  <a:pt x="505" y="378"/>
                </a:lnTo>
                <a:lnTo>
                  <a:pt x="499" y="382"/>
                </a:lnTo>
                <a:lnTo>
                  <a:pt x="484" y="387"/>
                </a:lnTo>
                <a:lnTo>
                  <a:pt x="455" y="397"/>
                </a:lnTo>
                <a:lnTo>
                  <a:pt x="455" y="397"/>
                </a:lnTo>
                <a:lnTo>
                  <a:pt x="425" y="410"/>
                </a:lnTo>
                <a:lnTo>
                  <a:pt x="395" y="422"/>
                </a:lnTo>
                <a:lnTo>
                  <a:pt x="395" y="422"/>
                </a:lnTo>
                <a:lnTo>
                  <a:pt x="341" y="444"/>
                </a:lnTo>
                <a:lnTo>
                  <a:pt x="314" y="456"/>
                </a:lnTo>
                <a:lnTo>
                  <a:pt x="288" y="469"/>
                </a:lnTo>
                <a:lnTo>
                  <a:pt x="288" y="469"/>
                </a:lnTo>
                <a:lnTo>
                  <a:pt x="290" y="459"/>
                </a:lnTo>
                <a:lnTo>
                  <a:pt x="290" y="459"/>
                </a:lnTo>
                <a:lnTo>
                  <a:pt x="303" y="454"/>
                </a:lnTo>
                <a:lnTo>
                  <a:pt x="317" y="449"/>
                </a:lnTo>
                <a:lnTo>
                  <a:pt x="344" y="439"/>
                </a:lnTo>
                <a:lnTo>
                  <a:pt x="344" y="439"/>
                </a:lnTo>
                <a:lnTo>
                  <a:pt x="406" y="415"/>
                </a:lnTo>
                <a:lnTo>
                  <a:pt x="406" y="415"/>
                </a:lnTo>
                <a:lnTo>
                  <a:pt x="435" y="402"/>
                </a:lnTo>
                <a:lnTo>
                  <a:pt x="451" y="396"/>
                </a:lnTo>
                <a:lnTo>
                  <a:pt x="467" y="391"/>
                </a:lnTo>
                <a:lnTo>
                  <a:pt x="467" y="391"/>
                </a:lnTo>
                <a:lnTo>
                  <a:pt x="482" y="386"/>
                </a:lnTo>
                <a:lnTo>
                  <a:pt x="497" y="381"/>
                </a:lnTo>
                <a:lnTo>
                  <a:pt x="497" y="381"/>
                </a:lnTo>
                <a:lnTo>
                  <a:pt x="510" y="374"/>
                </a:lnTo>
                <a:lnTo>
                  <a:pt x="515" y="372"/>
                </a:lnTo>
                <a:lnTo>
                  <a:pt x="512" y="375"/>
                </a:lnTo>
                <a:lnTo>
                  <a:pt x="512" y="375"/>
                </a:lnTo>
                <a:close/>
                <a:moveTo>
                  <a:pt x="288" y="473"/>
                </a:moveTo>
                <a:lnTo>
                  <a:pt x="288" y="473"/>
                </a:lnTo>
                <a:lnTo>
                  <a:pt x="300" y="469"/>
                </a:lnTo>
                <a:lnTo>
                  <a:pt x="311" y="465"/>
                </a:lnTo>
                <a:lnTo>
                  <a:pt x="334" y="456"/>
                </a:lnTo>
                <a:lnTo>
                  <a:pt x="334" y="456"/>
                </a:lnTo>
                <a:lnTo>
                  <a:pt x="366" y="445"/>
                </a:lnTo>
                <a:lnTo>
                  <a:pt x="398" y="434"/>
                </a:lnTo>
                <a:lnTo>
                  <a:pt x="398" y="434"/>
                </a:lnTo>
                <a:lnTo>
                  <a:pt x="414" y="429"/>
                </a:lnTo>
                <a:lnTo>
                  <a:pt x="414" y="429"/>
                </a:lnTo>
                <a:lnTo>
                  <a:pt x="395" y="439"/>
                </a:lnTo>
                <a:lnTo>
                  <a:pt x="395" y="439"/>
                </a:lnTo>
                <a:lnTo>
                  <a:pt x="366" y="453"/>
                </a:lnTo>
                <a:lnTo>
                  <a:pt x="335" y="466"/>
                </a:lnTo>
                <a:lnTo>
                  <a:pt x="335" y="466"/>
                </a:lnTo>
                <a:lnTo>
                  <a:pt x="323" y="470"/>
                </a:lnTo>
                <a:lnTo>
                  <a:pt x="311" y="475"/>
                </a:lnTo>
                <a:lnTo>
                  <a:pt x="299" y="480"/>
                </a:lnTo>
                <a:lnTo>
                  <a:pt x="287" y="485"/>
                </a:lnTo>
                <a:lnTo>
                  <a:pt x="287" y="485"/>
                </a:lnTo>
                <a:lnTo>
                  <a:pt x="288" y="473"/>
                </a:lnTo>
                <a:lnTo>
                  <a:pt x="288" y="473"/>
                </a:lnTo>
                <a:close/>
                <a:moveTo>
                  <a:pt x="298" y="482"/>
                </a:moveTo>
                <a:lnTo>
                  <a:pt x="298" y="482"/>
                </a:lnTo>
                <a:lnTo>
                  <a:pt x="297" y="482"/>
                </a:lnTo>
                <a:lnTo>
                  <a:pt x="297" y="482"/>
                </a:lnTo>
                <a:lnTo>
                  <a:pt x="298" y="482"/>
                </a:lnTo>
                <a:lnTo>
                  <a:pt x="298" y="482"/>
                </a:lnTo>
                <a:close/>
                <a:moveTo>
                  <a:pt x="294" y="484"/>
                </a:moveTo>
                <a:lnTo>
                  <a:pt x="294" y="484"/>
                </a:lnTo>
                <a:lnTo>
                  <a:pt x="292" y="485"/>
                </a:lnTo>
                <a:lnTo>
                  <a:pt x="292" y="485"/>
                </a:lnTo>
                <a:lnTo>
                  <a:pt x="294" y="484"/>
                </a:lnTo>
                <a:lnTo>
                  <a:pt x="294" y="484"/>
                </a:lnTo>
                <a:close/>
                <a:moveTo>
                  <a:pt x="372" y="458"/>
                </a:moveTo>
                <a:lnTo>
                  <a:pt x="372" y="458"/>
                </a:lnTo>
                <a:lnTo>
                  <a:pt x="394" y="450"/>
                </a:lnTo>
                <a:lnTo>
                  <a:pt x="394" y="450"/>
                </a:lnTo>
                <a:lnTo>
                  <a:pt x="357" y="465"/>
                </a:lnTo>
                <a:lnTo>
                  <a:pt x="357" y="465"/>
                </a:lnTo>
                <a:lnTo>
                  <a:pt x="306" y="486"/>
                </a:lnTo>
                <a:lnTo>
                  <a:pt x="306" y="486"/>
                </a:lnTo>
                <a:lnTo>
                  <a:pt x="296" y="492"/>
                </a:lnTo>
                <a:lnTo>
                  <a:pt x="291" y="494"/>
                </a:lnTo>
                <a:lnTo>
                  <a:pt x="287" y="498"/>
                </a:lnTo>
                <a:lnTo>
                  <a:pt x="287" y="498"/>
                </a:lnTo>
                <a:lnTo>
                  <a:pt x="287" y="490"/>
                </a:lnTo>
                <a:lnTo>
                  <a:pt x="287" y="490"/>
                </a:lnTo>
                <a:lnTo>
                  <a:pt x="329" y="473"/>
                </a:lnTo>
                <a:lnTo>
                  <a:pt x="372" y="458"/>
                </a:lnTo>
                <a:lnTo>
                  <a:pt x="372" y="458"/>
                </a:lnTo>
                <a:close/>
                <a:moveTo>
                  <a:pt x="321" y="488"/>
                </a:moveTo>
                <a:lnTo>
                  <a:pt x="321" y="488"/>
                </a:lnTo>
                <a:lnTo>
                  <a:pt x="332" y="483"/>
                </a:lnTo>
                <a:lnTo>
                  <a:pt x="344" y="480"/>
                </a:lnTo>
                <a:lnTo>
                  <a:pt x="368" y="473"/>
                </a:lnTo>
                <a:lnTo>
                  <a:pt x="368" y="473"/>
                </a:lnTo>
                <a:lnTo>
                  <a:pt x="407" y="461"/>
                </a:lnTo>
                <a:lnTo>
                  <a:pt x="407" y="461"/>
                </a:lnTo>
                <a:lnTo>
                  <a:pt x="399" y="463"/>
                </a:lnTo>
                <a:lnTo>
                  <a:pt x="399" y="463"/>
                </a:lnTo>
                <a:lnTo>
                  <a:pt x="378" y="471"/>
                </a:lnTo>
                <a:lnTo>
                  <a:pt x="356" y="480"/>
                </a:lnTo>
                <a:lnTo>
                  <a:pt x="356" y="480"/>
                </a:lnTo>
                <a:lnTo>
                  <a:pt x="334" y="491"/>
                </a:lnTo>
                <a:lnTo>
                  <a:pt x="312" y="501"/>
                </a:lnTo>
                <a:lnTo>
                  <a:pt x="312" y="501"/>
                </a:lnTo>
                <a:lnTo>
                  <a:pt x="301" y="505"/>
                </a:lnTo>
                <a:lnTo>
                  <a:pt x="295" y="508"/>
                </a:lnTo>
                <a:lnTo>
                  <a:pt x="290" y="511"/>
                </a:lnTo>
                <a:lnTo>
                  <a:pt x="290" y="511"/>
                </a:lnTo>
                <a:lnTo>
                  <a:pt x="288" y="503"/>
                </a:lnTo>
                <a:lnTo>
                  <a:pt x="288" y="503"/>
                </a:lnTo>
                <a:lnTo>
                  <a:pt x="305" y="496"/>
                </a:lnTo>
                <a:lnTo>
                  <a:pt x="321" y="488"/>
                </a:lnTo>
                <a:lnTo>
                  <a:pt x="321" y="488"/>
                </a:lnTo>
                <a:close/>
                <a:moveTo>
                  <a:pt x="410" y="475"/>
                </a:moveTo>
                <a:lnTo>
                  <a:pt x="410" y="475"/>
                </a:lnTo>
                <a:lnTo>
                  <a:pt x="391" y="481"/>
                </a:lnTo>
                <a:lnTo>
                  <a:pt x="391" y="481"/>
                </a:lnTo>
                <a:lnTo>
                  <a:pt x="371" y="488"/>
                </a:lnTo>
                <a:lnTo>
                  <a:pt x="351" y="496"/>
                </a:lnTo>
                <a:lnTo>
                  <a:pt x="351" y="496"/>
                </a:lnTo>
                <a:lnTo>
                  <a:pt x="324" y="509"/>
                </a:lnTo>
                <a:lnTo>
                  <a:pt x="324" y="509"/>
                </a:lnTo>
                <a:lnTo>
                  <a:pt x="312" y="513"/>
                </a:lnTo>
                <a:lnTo>
                  <a:pt x="306" y="516"/>
                </a:lnTo>
                <a:lnTo>
                  <a:pt x="302" y="519"/>
                </a:lnTo>
                <a:lnTo>
                  <a:pt x="302" y="519"/>
                </a:lnTo>
                <a:lnTo>
                  <a:pt x="301" y="521"/>
                </a:lnTo>
                <a:lnTo>
                  <a:pt x="302" y="521"/>
                </a:lnTo>
                <a:lnTo>
                  <a:pt x="302" y="521"/>
                </a:lnTo>
                <a:lnTo>
                  <a:pt x="306" y="522"/>
                </a:lnTo>
                <a:lnTo>
                  <a:pt x="310" y="521"/>
                </a:lnTo>
                <a:lnTo>
                  <a:pt x="318" y="519"/>
                </a:lnTo>
                <a:lnTo>
                  <a:pt x="318" y="519"/>
                </a:lnTo>
                <a:lnTo>
                  <a:pt x="349" y="506"/>
                </a:lnTo>
                <a:lnTo>
                  <a:pt x="349" y="506"/>
                </a:lnTo>
                <a:lnTo>
                  <a:pt x="355" y="504"/>
                </a:lnTo>
                <a:lnTo>
                  <a:pt x="358" y="503"/>
                </a:lnTo>
                <a:lnTo>
                  <a:pt x="359" y="503"/>
                </a:lnTo>
                <a:lnTo>
                  <a:pt x="357" y="504"/>
                </a:lnTo>
                <a:lnTo>
                  <a:pt x="357" y="504"/>
                </a:lnTo>
                <a:lnTo>
                  <a:pt x="349" y="508"/>
                </a:lnTo>
                <a:lnTo>
                  <a:pt x="341" y="511"/>
                </a:lnTo>
                <a:lnTo>
                  <a:pt x="341" y="511"/>
                </a:lnTo>
                <a:lnTo>
                  <a:pt x="332" y="514"/>
                </a:lnTo>
                <a:lnTo>
                  <a:pt x="327" y="517"/>
                </a:lnTo>
                <a:lnTo>
                  <a:pt x="324" y="520"/>
                </a:lnTo>
                <a:lnTo>
                  <a:pt x="324" y="520"/>
                </a:lnTo>
                <a:lnTo>
                  <a:pt x="324" y="522"/>
                </a:lnTo>
                <a:lnTo>
                  <a:pt x="325" y="522"/>
                </a:lnTo>
                <a:lnTo>
                  <a:pt x="325" y="522"/>
                </a:lnTo>
                <a:lnTo>
                  <a:pt x="326" y="522"/>
                </a:lnTo>
                <a:lnTo>
                  <a:pt x="326" y="522"/>
                </a:lnTo>
                <a:lnTo>
                  <a:pt x="327" y="522"/>
                </a:lnTo>
                <a:lnTo>
                  <a:pt x="328" y="521"/>
                </a:lnTo>
                <a:lnTo>
                  <a:pt x="327" y="520"/>
                </a:lnTo>
                <a:lnTo>
                  <a:pt x="326" y="520"/>
                </a:lnTo>
                <a:lnTo>
                  <a:pt x="326" y="520"/>
                </a:lnTo>
                <a:lnTo>
                  <a:pt x="338" y="514"/>
                </a:lnTo>
                <a:lnTo>
                  <a:pt x="338" y="514"/>
                </a:lnTo>
                <a:lnTo>
                  <a:pt x="348" y="510"/>
                </a:lnTo>
                <a:lnTo>
                  <a:pt x="348" y="510"/>
                </a:lnTo>
                <a:lnTo>
                  <a:pt x="355" y="507"/>
                </a:lnTo>
                <a:lnTo>
                  <a:pt x="355" y="507"/>
                </a:lnTo>
                <a:lnTo>
                  <a:pt x="344" y="515"/>
                </a:lnTo>
                <a:lnTo>
                  <a:pt x="332" y="520"/>
                </a:lnTo>
                <a:lnTo>
                  <a:pt x="326" y="523"/>
                </a:lnTo>
                <a:lnTo>
                  <a:pt x="320" y="524"/>
                </a:lnTo>
                <a:lnTo>
                  <a:pt x="313" y="525"/>
                </a:lnTo>
                <a:lnTo>
                  <a:pt x="307" y="524"/>
                </a:lnTo>
                <a:lnTo>
                  <a:pt x="307" y="524"/>
                </a:lnTo>
                <a:lnTo>
                  <a:pt x="302" y="523"/>
                </a:lnTo>
                <a:lnTo>
                  <a:pt x="298" y="521"/>
                </a:lnTo>
                <a:lnTo>
                  <a:pt x="295" y="518"/>
                </a:lnTo>
                <a:lnTo>
                  <a:pt x="292" y="514"/>
                </a:lnTo>
                <a:lnTo>
                  <a:pt x="292" y="514"/>
                </a:lnTo>
                <a:lnTo>
                  <a:pt x="300" y="513"/>
                </a:lnTo>
                <a:lnTo>
                  <a:pt x="308" y="511"/>
                </a:lnTo>
                <a:lnTo>
                  <a:pt x="323" y="507"/>
                </a:lnTo>
                <a:lnTo>
                  <a:pt x="338" y="500"/>
                </a:lnTo>
                <a:lnTo>
                  <a:pt x="352" y="494"/>
                </a:lnTo>
                <a:lnTo>
                  <a:pt x="352" y="494"/>
                </a:lnTo>
                <a:lnTo>
                  <a:pt x="372" y="485"/>
                </a:lnTo>
                <a:lnTo>
                  <a:pt x="391" y="479"/>
                </a:lnTo>
                <a:lnTo>
                  <a:pt x="391" y="479"/>
                </a:lnTo>
                <a:lnTo>
                  <a:pt x="402" y="476"/>
                </a:lnTo>
                <a:lnTo>
                  <a:pt x="415" y="473"/>
                </a:lnTo>
                <a:lnTo>
                  <a:pt x="415" y="473"/>
                </a:lnTo>
                <a:lnTo>
                  <a:pt x="410" y="475"/>
                </a:lnTo>
                <a:lnTo>
                  <a:pt x="410" y="475"/>
                </a:lnTo>
                <a:close/>
                <a:moveTo>
                  <a:pt x="364" y="501"/>
                </a:moveTo>
                <a:lnTo>
                  <a:pt x="364" y="501"/>
                </a:lnTo>
                <a:lnTo>
                  <a:pt x="364" y="500"/>
                </a:lnTo>
                <a:lnTo>
                  <a:pt x="363" y="500"/>
                </a:lnTo>
                <a:lnTo>
                  <a:pt x="363" y="500"/>
                </a:lnTo>
                <a:lnTo>
                  <a:pt x="353" y="502"/>
                </a:lnTo>
                <a:lnTo>
                  <a:pt x="343" y="506"/>
                </a:lnTo>
                <a:lnTo>
                  <a:pt x="324" y="514"/>
                </a:lnTo>
                <a:lnTo>
                  <a:pt x="324" y="514"/>
                </a:lnTo>
                <a:lnTo>
                  <a:pt x="314" y="518"/>
                </a:lnTo>
                <a:lnTo>
                  <a:pt x="314" y="518"/>
                </a:lnTo>
                <a:lnTo>
                  <a:pt x="311" y="519"/>
                </a:lnTo>
                <a:lnTo>
                  <a:pt x="308" y="519"/>
                </a:lnTo>
                <a:lnTo>
                  <a:pt x="308" y="518"/>
                </a:lnTo>
                <a:lnTo>
                  <a:pt x="308" y="518"/>
                </a:lnTo>
                <a:lnTo>
                  <a:pt x="314" y="515"/>
                </a:lnTo>
                <a:lnTo>
                  <a:pt x="314" y="515"/>
                </a:lnTo>
                <a:lnTo>
                  <a:pt x="334" y="506"/>
                </a:lnTo>
                <a:lnTo>
                  <a:pt x="334" y="506"/>
                </a:lnTo>
                <a:lnTo>
                  <a:pt x="360" y="495"/>
                </a:lnTo>
                <a:lnTo>
                  <a:pt x="387" y="484"/>
                </a:lnTo>
                <a:lnTo>
                  <a:pt x="387" y="484"/>
                </a:lnTo>
                <a:lnTo>
                  <a:pt x="397" y="481"/>
                </a:lnTo>
                <a:lnTo>
                  <a:pt x="397" y="481"/>
                </a:lnTo>
                <a:lnTo>
                  <a:pt x="381" y="491"/>
                </a:lnTo>
                <a:lnTo>
                  <a:pt x="364" y="501"/>
                </a:lnTo>
                <a:lnTo>
                  <a:pt x="364" y="501"/>
                </a:lnTo>
                <a:close/>
                <a:moveTo>
                  <a:pt x="427" y="467"/>
                </a:moveTo>
                <a:lnTo>
                  <a:pt x="427" y="467"/>
                </a:lnTo>
                <a:lnTo>
                  <a:pt x="409" y="471"/>
                </a:lnTo>
                <a:lnTo>
                  <a:pt x="392" y="476"/>
                </a:lnTo>
                <a:lnTo>
                  <a:pt x="374" y="482"/>
                </a:lnTo>
                <a:lnTo>
                  <a:pt x="356" y="490"/>
                </a:lnTo>
                <a:lnTo>
                  <a:pt x="356" y="490"/>
                </a:lnTo>
                <a:lnTo>
                  <a:pt x="323" y="504"/>
                </a:lnTo>
                <a:lnTo>
                  <a:pt x="323" y="504"/>
                </a:lnTo>
                <a:lnTo>
                  <a:pt x="314" y="508"/>
                </a:lnTo>
                <a:lnTo>
                  <a:pt x="304" y="510"/>
                </a:lnTo>
                <a:lnTo>
                  <a:pt x="304" y="510"/>
                </a:lnTo>
                <a:lnTo>
                  <a:pt x="299" y="511"/>
                </a:lnTo>
                <a:lnTo>
                  <a:pt x="294" y="511"/>
                </a:lnTo>
                <a:lnTo>
                  <a:pt x="294" y="511"/>
                </a:lnTo>
                <a:lnTo>
                  <a:pt x="303" y="507"/>
                </a:lnTo>
                <a:lnTo>
                  <a:pt x="303" y="507"/>
                </a:lnTo>
                <a:lnTo>
                  <a:pt x="321" y="500"/>
                </a:lnTo>
                <a:lnTo>
                  <a:pt x="338" y="492"/>
                </a:lnTo>
                <a:lnTo>
                  <a:pt x="355" y="483"/>
                </a:lnTo>
                <a:lnTo>
                  <a:pt x="373" y="475"/>
                </a:lnTo>
                <a:lnTo>
                  <a:pt x="373" y="475"/>
                </a:lnTo>
                <a:lnTo>
                  <a:pt x="411" y="462"/>
                </a:lnTo>
                <a:lnTo>
                  <a:pt x="429" y="455"/>
                </a:lnTo>
                <a:lnTo>
                  <a:pt x="448" y="447"/>
                </a:lnTo>
                <a:lnTo>
                  <a:pt x="448" y="447"/>
                </a:lnTo>
                <a:lnTo>
                  <a:pt x="443" y="453"/>
                </a:lnTo>
                <a:lnTo>
                  <a:pt x="439" y="458"/>
                </a:lnTo>
                <a:lnTo>
                  <a:pt x="433" y="463"/>
                </a:lnTo>
                <a:lnTo>
                  <a:pt x="427" y="467"/>
                </a:lnTo>
                <a:lnTo>
                  <a:pt x="427" y="467"/>
                </a:lnTo>
                <a:close/>
                <a:moveTo>
                  <a:pt x="448" y="445"/>
                </a:moveTo>
                <a:lnTo>
                  <a:pt x="448" y="445"/>
                </a:lnTo>
                <a:lnTo>
                  <a:pt x="448" y="445"/>
                </a:lnTo>
                <a:lnTo>
                  <a:pt x="447" y="445"/>
                </a:lnTo>
                <a:lnTo>
                  <a:pt x="447" y="445"/>
                </a:lnTo>
                <a:lnTo>
                  <a:pt x="426" y="453"/>
                </a:lnTo>
                <a:lnTo>
                  <a:pt x="405" y="460"/>
                </a:lnTo>
                <a:lnTo>
                  <a:pt x="361" y="472"/>
                </a:lnTo>
                <a:lnTo>
                  <a:pt x="361" y="472"/>
                </a:lnTo>
                <a:lnTo>
                  <a:pt x="338" y="479"/>
                </a:lnTo>
                <a:lnTo>
                  <a:pt x="327" y="483"/>
                </a:lnTo>
                <a:lnTo>
                  <a:pt x="316" y="488"/>
                </a:lnTo>
                <a:lnTo>
                  <a:pt x="316" y="488"/>
                </a:lnTo>
                <a:lnTo>
                  <a:pt x="302" y="494"/>
                </a:lnTo>
                <a:lnTo>
                  <a:pt x="302" y="494"/>
                </a:lnTo>
                <a:lnTo>
                  <a:pt x="289" y="500"/>
                </a:lnTo>
                <a:lnTo>
                  <a:pt x="289" y="500"/>
                </a:lnTo>
                <a:lnTo>
                  <a:pt x="293" y="497"/>
                </a:lnTo>
                <a:lnTo>
                  <a:pt x="298" y="493"/>
                </a:lnTo>
                <a:lnTo>
                  <a:pt x="298" y="493"/>
                </a:lnTo>
                <a:lnTo>
                  <a:pt x="320" y="482"/>
                </a:lnTo>
                <a:lnTo>
                  <a:pt x="342" y="473"/>
                </a:lnTo>
                <a:lnTo>
                  <a:pt x="388" y="455"/>
                </a:lnTo>
                <a:lnTo>
                  <a:pt x="388" y="455"/>
                </a:lnTo>
                <a:lnTo>
                  <a:pt x="428" y="439"/>
                </a:lnTo>
                <a:lnTo>
                  <a:pt x="428" y="439"/>
                </a:lnTo>
                <a:lnTo>
                  <a:pt x="435" y="436"/>
                </a:lnTo>
                <a:lnTo>
                  <a:pt x="435" y="436"/>
                </a:lnTo>
                <a:lnTo>
                  <a:pt x="451" y="429"/>
                </a:lnTo>
                <a:lnTo>
                  <a:pt x="451" y="429"/>
                </a:lnTo>
                <a:lnTo>
                  <a:pt x="450" y="433"/>
                </a:lnTo>
                <a:lnTo>
                  <a:pt x="450" y="433"/>
                </a:lnTo>
                <a:lnTo>
                  <a:pt x="450" y="439"/>
                </a:lnTo>
                <a:lnTo>
                  <a:pt x="448" y="445"/>
                </a:lnTo>
                <a:lnTo>
                  <a:pt x="448" y="445"/>
                </a:lnTo>
                <a:close/>
                <a:moveTo>
                  <a:pt x="451" y="426"/>
                </a:moveTo>
                <a:lnTo>
                  <a:pt x="451" y="426"/>
                </a:lnTo>
                <a:lnTo>
                  <a:pt x="447" y="428"/>
                </a:lnTo>
                <a:lnTo>
                  <a:pt x="447" y="428"/>
                </a:lnTo>
                <a:lnTo>
                  <a:pt x="444" y="428"/>
                </a:lnTo>
                <a:lnTo>
                  <a:pt x="442" y="430"/>
                </a:lnTo>
                <a:lnTo>
                  <a:pt x="442" y="430"/>
                </a:lnTo>
                <a:lnTo>
                  <a:pt x="422" y="439"/>
                </a:lnTo>
                <a:lnTo>
                  <a:pt x="422" y="439"/>
                </a:lnTo>
                <a:lnTo>
                  <a:pt x="400" y="447"/>
                </a:lnTo>
                <a:lnTo>
                  <a:pt x="378" y="454"/>
                </a:lnTo>
                <a:lnTo>
                  <a:pt x="355" y="461"/>
                </a:lnTo>
                <a:lnTo>
                  <a:pt x="333" y="469"/>
                </a:lnTo>
                <a:lnTo>
                  <a:pt x="333" y="469"/>
                </a:lnTo>
                <a:lnTo>
                  <a:pt x="375" y="451"/>
                </a:lnTo>
                <a:lnTo>
                  <a:pt x="415" y="431"/>
                </a:lnTo>
                <a:lnTo>
                  <a:pt x="415" y="431"/>
                </a:lnTo>
                <a:lnTo>
                  <a:pt x="428" y="425"/>
                </a:lnTo>
                <a:lnTo>
                  <a:pt x="428" y="425"/>
                </a:lnTo>
                <a:lnTo>
                  <a:pt x="452" y="418"/>
                </a:lnTo>
                <a:lnTo>
                  <a:pt x="452" y="418"/>
                </a:lnTo>
                <a:lnTo>
                  <a:pt x="453" y="418"/>
                </a:lnTo>
                <a:lnTo>
                  <a:pt x="453" y="418"/>
                </a:lnTo>
                <a:lnTo>
                  <a:pt x="451" y="426"/>
                </a:lnTo>
                <a:lnTo>
                  <a:pt x="451" y="426"/>
                </a:lnTo>
                <a:close/>
                <a:moveTo>
                  <a:pt x="454" y="415"/>
                </a:moveTo>
                <a:lnTo>
                  <a:pt x="454" y="415"/>
                </a:lnTo>
                <a:lnTo>
                  <a:pt x="436" y="421"/>
                </a:lnTo>
                <a:lnTo>
                  <a:pt x="436" y="421"/>
                </a:lnTo>
                <a:lnTo>
                  <a:pt x="456" y="411"/>
                </a:lnTo>
                <a:lnTo>
                  <a:pt x="456" y="411"/>
                </a:lnTo>
                <a:lnTo>
                  <a:pt x="454" y="415"/>
                </a:lnTo>
                <a:lnTo>
                  <a:pt x="454" y="415"/>
                </a:lnTo>
                <a:close/>
                <a:moveTo>
                  <a:pt x="463" y="404"/>
                </a:moveTo>
                <a:lnTo>
                  <a:pt x="463" y="404"/>
                </a:lnTo>
                <a:lnTo>
                  <a:pt x="461" y="405"/>
                </a:lnTo>
                <a:lnTo>
                  <a:pt x="461" y="405"/>
                </a:lnTo>
                <a:lnTo>
                  <a:pt x="454" y="410"/>
                </a:lnTo>
                <a:lnTo>
                  <a:pt x="454" y="410"/>
                </a:lnTo>
                <a:lnTo>
                  <a:pt x="437" y="417"/>
                </a:lnTo>
                <a:lnTo>
                  <a:pt x="422" y="425"/>
                </a:lnTo>
                <a:lnTo>
                  <a:pt x="422" y="425"/>
                </a:lnTo>
                <a:lnTo>
                  <a:pt x="397" y="432"/>
                </a:lnTo>
                <a:lnTo>
                  <a:pt x="397" y="432"/>
                </a:lnTo>
                <a:lnTo>
                  <a:pt x="334" y="453"/>
                </a:lnTo>
                <a:lnTo>
                  <a:pt x="334" y="453"/>
                </a:lnTo>
                <a:lnTo>
                  <a:pt x="320" y="459"/>
                </a:lnTo>
                <a:lnTo>
                  <a:pt x="306" y="465"/>
                </a:lnTo>
                <a:lnTo>
                  <a:pt x="306" y="465"/>
                </a:lnTo>
                <a:lnTo>
                  <a:pt x="293" y="469"/>
                </a:lnTo>
                <a:lnTo>
                  <a:pt x="293" y="469"/>
                </a:lnTo>
                <a:lnTo>
                  <a:pt x="289" y="471"/>
                </a:lnTo>
                <a:lnTo>
                  <a:pt x="289" y="471"/>
                </a:lnTo>
                <a:lnTo>
                  <a:pt x="294" y="469"/>
                </a:lnTo>
                <a:lnTo>
                  <a:pt x="294" y="469"/>
                </a:lnTo>
                <a:lnTo>
                  <a:pt x="308" y="461"/>
                </a:lnTo>
                <a:lnTo>
                  <a:pt x="323" y="454"/>
                </a:lnTo>
                <a:lnTo>
                  <a:pt x="353" y="441"/>
                </a:lnTo>
                <a:lnTo>
                  <a:pt x="415" y="416"/>
                </a:lnTo>
                <a:lnTo>
                  <a:pt x="415" y="416"/>
                </a:lnTo>
                <a:lnTo>
                  <a:pt x="444" y="403"/>
                </a:lnTo>
                <a:lnTo>
                  <a:pt x="475" y="392"/>
                </a:lnTo>
                <a:lnTo>
                  <a:pt x="475" y="392"/>
                </a:lnTo>
                <a:lnTo>
                  <a:pt x="495" y="385"/>
                </a:lnTo>
                <a:lnTo>
                  <a:pt x="504" y="381"/>
                </a:lnTo>
                <a:lnTo>
                  <a:pt x="513" y="376"/>
                </a:lnTo>
                <a:lnTo>
                  <a:pt x="513" y="376"/>
                </a:lnTo>
                <a:lnTo>
                  <a:pt x="508" y="381"/>
                </a:lnTo>
                <a:lnTo>
                  <a:pt x="502" y="385"/>
                </a:lnTo>
                <a:lnTo>
                  <a:pt x="488" y="391"/>
                </a:lnTo>
                <a:lnTo>
                  <a:pt x="474" y="397"/>
                </a:lnTo>
                <a:lnTo>
                  <a:pt x="468" y="400"/>
                </a:lnTo>
                <a:lnTo>
                  <a:pt x="463" y="404"/>
                </a:lnTo>
                <a:lnTo>
                  <a:pt x="463" y="404"/>
                </a:lnTo>
                <a:close/>
                <a:moveTo>
                  <a:pt x="517" y="370"/>
                </a:moveTo>
                <a:lnTo>
                  <a:pt x="517" y="370"/>
                </a:lnTo>
                <a:lnTo>
                  <a:pt x="489" y="380"/>
                </a:lnTo>
                <a:lnTo>
                  <a:pt x="475" y="385"/>
                </a:lnTo>
                <a:lnTo>
                  <a:pt x="461" y="390"/>
                </a:lnTo>
                <a:lnTo>
                  <a:pt x="461" y="390"/>
                </a:lnTo>
                <a:lnTo>
                  <a:pt x="445" y="395"/>
                </a:lnTo>
                <a:lnTo>
                  <a:pt x="430" y="401"/>
                </a:lnTo>
                <a:lnTo>
                  <a:pt x="400" y="415"/>
                </a:lnTo>
                <a:lnTo>
                  <a:pt x="400" y="415"/>
                </a:lnTo>
                <a:lnTo>
                  <a:pt x="339" y="438"/>
                </a:lnTo>
                <a:lnTo>
                  <a:pt x="339" y="438"/>
                </a:lnTo>
                <a:lnTo>
                  <a:pt x="314" y="447"/>
                </a:lnTo>
                <a:lnTo>
                  <a:pt x="302" y="452"/>
                </a:lnTo>
                <a:lnTo>
                  <a:pt x="291" y="457"/>
                </a:lnTo>
                <a:lnTo>
                  <a:pt x="291" y="457"/>
                </a:lnTo>
                <a:lnTo>
                  <a:pt x="291" y="455"/>
                </a:lnTo>
                <a:lnTo>
                  <a:pt x="291" y="455"/>
                </a:lnTo>
                <a:lnTo>
                  <a:pt x="304" y="448"/>
                </a:lnTo>
                <a:lnTo>
                  <a:pt x="318" y="441"/>
                </a:lnTo>
                <a:lnTo>
                  <a:pt x="347" y="429"/>
                </a:lnTo>
                <a:lnTo>
                  <a:pt x="405" y="407"/>
                </a:lnTo>
                <a:lnTo>
                  <a:pt x="405" y="407"/>
                </a:lnTo>
                <a:lnTo>
                  <a:pt x="435" y="394"/>
                </a:lnTo>
                <a:lnTo>
                  <a:pt x="451" y="389"/>
                </a:lnTo>
                <a:lnTo>
                  <a:pt x="466" y="384"/>
                </a:lnTo>
                <a:lnTo>
                  <a:pt x="466" y="384"/>
                </a:lnTo>
                <a:lnTo>
                  <a:pt x="478" y="380"/>
                </a:lnTo>
                <a:lnTo>
                  <a:pt x="491" y="375"/>
                </a:lnTo>
                <a:lnTo>
                  <a:pt x="515" y="365"/>
                </a:lnTo>
                <a:lnTo>
                  <a:pt x="515" y="365"/>
                </a:lnTo>
                <a:lnTo>
                  <a:pt x="517" y="364"/>
                </a:lnTo>
                <a:lnTo>
                  <a:pt x="517" y="364"/>
                </a:lnTo>
                <a:lnTo>
                  <a:pt x="519" y="364"/>
                </a:lnTo>
                <a:lnTo>
                  <a:pt x="519" y="364"/>
                </a:lnTo>
                <a:lnTo>
                  <a:pt x="517" y="370"/>
                </a:lnTo>
                <a:lnTo>
                  <a:pt x="517" y="370"/>
                </a:lnTo>
                <a:close/>
                <a:moveTo>
                  <a:pt x="512" y="355"/>
                </a:moveTo>
                <a:lnTo>
                  <a:pt x="512" y="355"/>
                </a:lnTo>
                <a:lnTo>
                  <a:pt x="511" y="355"/>
                </a:lnTo>
                <a:lnTo>
                  <a:pt x="511" y="355"/>
                </a:lnTo>
                <a:lnTo>
                  <a:pt x="491" y="361"/>
                </a:lnTo>
                <a:lnTo>
                  <a:pt x="471" y="368"/>
                </a:lnTo>
                <a:lnTo>
                  <a:pt x="430" y="383"/>
                </a:lnTo>
                <a:lnTo>
                  <a:pt x="430" y="383"/>
                </a:lnTo>
                <a:lnTo>
                  <a:pt x="394" y="394"/>
                </a:lnTo>
                <a:lnTo>
                  <a:pt x="394" y="394"/>
                </a:lnTo>
                <a:lnTo>
                  <a:pt x="361" y="403"/>
                </a:lnTo>
                <a:lnTo>
                  <a:pt x="329" y="415"/>
                </a:lnTo>
                <a:lnTo>
                  <a:pt x="329" y="415"/>
                </a:lnTo>
                <a:lnTo>
                  <a:pt x="315" y="419"/>
                </a:lnTo>
                <a:lnTo>
                  <a:pt x="315" y="419"/>
                </a:lnTo>
                <a:lnTo>
                  <a:pt x="311" y="421"/>
                </a:lnTo>
                <a:lnTo>
                  <a:pt x="311" y="421"/>
                </a:lnTo>
                <a:lnTo>
                  <a:pt x="307" y="422"/>
                </a:lnTo>
                <a:lnTo>
                  <a:pt x="303" y="421"/>
                </a:lnTo>
                <a:lnTo>
                  <a:pt x="303" y="421"/>
                </a:lnTo>
                <a:lnTo>
                  <a:pt x="310" y="417"/>
                </a:lnTo>
                <a:lnTo>
                  <a:pt x="318" y="415"/>
                </a:lnTo>
                <a:lnTo>
                  <a:pt x="334" y="411"/>
                </a:lnTo>
                <a:lnTo>
                  <a:pt x="334" y="411"/>
                </a:lnTo>
                <a:lnTo>
                  <a:pt x="348" y="405"/>
                </a:lnTo>
                <a:lnTo>
                  <a:pt x="361" y="399"/>
                </a:lnTo>
                <a:lnTo>
                  <a:pt x="376" y="393"/>
                </a:lnTo>
                <a:lnTo>
                  <a:pt x="390" y="388"/>
                </a:lnTo>
                <a:lnTo>
                  <a:pt x="390" y="388"/>
                </a:lnTo>
                <a:lnTo>
                  <a:pt x="457" y="365"/>
                </a:lnTo>
                <a:lnTo>
                  <a:pt x="457" y="365"/>
                </a:lnTo>
                <a:lnTo>
                  <a:pt x="461" y="364"/>
                </a:lnTo>
                <a:lnTo>
                  <a:pt x="461" y="364"/>
                </a:lnTo>
                <a:lnTo>
                  <a:pt x="465" y="363"/>
                </a:lnTo>
                <a:lnTo>
                  <a:pt x="465" y="363"/>
                </a:lnTo>
                <a:lnTo>
                  <a:pt x="490" y="357"/>
                </a:lnTo>
                <a:lnTo>
                  <a:pt x="503" y="353"/>
                </a:lnTo>
                <a:lnTo>
                  <a:pt x="515" y="348"/>
                </a:lnTo>
                <a:lnTo>
                  <a:pt x="515" y="348"/>
                </a:lnTo>
                <a:lnTo>
                  <a:pt x="517" y="354"/>
                </a:lnTo>
                <a:lnTo>
                  <a:pt x="517" y="354"/>
                </a:lnTo>
                <a:lnTo>
                  <a:pt x="512" y="355"/>
                </a:lnTo>
                <a:lnTo>
                  <a:pt x="512" y="355"/>
                </a:lnTo>
                <a:close/>
                <a:moveTo>
                  <a:pt x="478" y="358"/>
                </a:moveTo>
                <a:lnTo>
                  <a:pt x="478" y="358"/>
                </a:lnTo>
                <a:lnTo>
                  <a:pt x="486" y="355"/>
                </a:lnTo>
                <a:lnTo>
                  <a:pt x="486" y="355"/>
                </a:lnTo>
                <a:lnTo>
                  <a:pt x="500" y="351"/>
                </a:lnTo>
                <a:lnTo>
                  <a:pt x="500" y="351"/>
                </a:lnTo>
                <a:lnTo>
                  <a:pt x="507" y="348"/>
                </a:lnTo>
                <a:lnTo>
                  <a:pt x="509" y="348"/>
                </a:lnTo>
                <a:lnTo>
                  <a:pt x="506" y="350"/>
                </a:lnTo>
                <a:lnTo>
                  <a:pt x="506" y="350"/>
                </a:lnTo>
                <a:lnTo>
                  <a:pt x="492" y="354"/>
                </a:lnTo>
                <a:lnTo>
                  <a:pt x="478" y="358"/>
                </a:lnTo>
                <a:lnTo>
                  <a:pt x="478" y="358"/>
                </a:lnTo>
                <a:close/>
                <a:moveTo>
                  <a:pt x="449" y="364"/>
                </a:moveTo>
                <a:lnTo>
                  <a:pt x="449" y="364"/>
                </a:lnTo>
                <a:lnTo>
                  <a:pt x="447" y="365"/>
                </a:lnTo>
                <a:lnTo>
                  <a:pt x="447" y="365"/>
                </a:lnTo>
                <a:lnTo>
                  <a:pt x="415" y="373"/>
                </a:lnTo>
                <a:lnTo>
                  <a:pt x="385" y="382"/>
                </a:lnTo>
                <a:lnTo>
                  <a:pt x="354" y="393"/>
                </a:lnTo>
                <a:lnTo>
                  <a:pt x="340" y="399"/>
                </a:lnTo>
                <a:lnTo>
                  <a:pt x="325" y="407"/>
                </a:lnTo>
                <a:lnTo>
                  <a:pt x="325" y="407"/>
                </a:lnTo>
                <a:lnTo>
                  <a:pt x="317" y="410"/>
                </a:lnTo>
                <a:lnTo>
                  <a:pt x="308" y="413"/>
                </a:lnTo>
                <a:lnTo>
                  <a:pt x="308" y="413"/>
                </a:lnTo>
                <a:lnTo>
                  <a:pt x="305" y="414"/>
                </a:lnTo>
                <a:lnTo>
                  <a:pt x="305" y="414"/>
                </a:lnTo>
                <a:lnTo>
                  <a:pt x="306" y="413"/>
                </a:lnTo>
                <a:lnTo>
                  <a:pt x="306" y="413"/>
                </a:lnTo>
                <a:lnTo>
                  <a:pt x="314" y="409"/>
                </a:lnTo>
                <a:lnTo>
                  <a:pt x="314" y="409"/>
                </a:lnTo>
                <a:lnTo>
                  <a:pt x="330" y="400"/>
                </a:lnTo>
                <a:lnTo>
                  <a:pt x="346" y="393"/>
                </a:lnTo>
                <a:lnTo>
                  <a:pt x="346" y="393"/>
                </a:lnTo>
                <a:lnTo>
                  <a:pt x="379" y="380"/>
                </a:lnTo>
                <a:lnTo>
                  <a:pt x="412" y="369"/>
                </a:lnTo>
                <a:lnTo>
                  <a:pt x="412" y="369"/>
                </a:lnTo>
                <a:lnTo>
                  <a:pt x="434" y="362"/>
                </a:lnTo>
                <a:lnTo>
                  <a:pt x="434" y="362"/>
                </a:lnTo>
                <a:lnTo>
                  <a:pt x="473" y="353"/>
                </a:lnTo>
                <a:lnTo>
                  <a:pt x="492" y="347"/>
                </a:lnTo>
                <a:lnTo>
                  <a:pt x="510" y="340"/>
                </a:lnTo>
                <a:lnTo>
                  <a:pt x="510" y="340"/>
                </a:lnTo>
                <a:lnTo>
                  <a:pt x="513" y="346"/>
                </a:lnTo>
                <a:lnTo>
                  <a:pt x="513" y="346"/>
                </a:lnTo>
                <a:lnTo>
                  <a:pt x="497" y="349"/>
                </a:lnTo>
                <a:lnTo>
                  <a:pt x="481" y="353"/>
                </a:lnTo>
                <a:lnTo>
                  <a:pt x="465" y="359"/>
                </a:lnTo>
                <a:lnTo>
                  <a:pt x="449" y="364"/>
                </a:lnTo>
                <a:lnTo>
                  <a:pt x="449" y="364"/>
                </a:lnTo>
                <a:close/>
                <a:moveTo>
                  <a:pt x="488" y="346"/>
                </a:moveTo>
                <a:lnTo>
                  <a:pt x="488" y="346"/>
                </a:lnTo>
                <a:lnTo>
                  <a:pt x="505" y="341"/>
                </a:lnTo>
                <a:lnTo>
                  <a:pt x="505" y="341"/>
                </a:lnTo>
                <a:lnTo>
                  <a:pt x="488" y="346"/>
                </a:lnTo>
                <a:lnTo>
                  <a:pt x="488" y="346"/>
                </a:lnTo>
                <a:close/>
                <a:moveTo>
                  <a:pt x="459" y="353"/>
                </a:moveTo>
                <a:lnTo>
                  <a:pt x="459" y="353"/>
                </a:lnTo>
                <a:lnTo>
                  <a:pt x="456" y="354"/>
                </a:lnTo>
                <a:lnTo>
                  <a:pt x="456" y="354"/>
                </a:lnTo>
                <a:lnTo>
                  <a:pt x="426" y="361"/>
                </a:lnTo>
                <a:lnTo>
                  <a:pt x="398" y="369"/>
                </a:lnTo>
                <a:lnTo>
                  <a:pt x="371" y="378"/>
                </a:lnTo>
                <a:lnTo>
                  <a:pt x="342" y="387"/>
                </a:lnTo>
                <a:lnTo>
                  <a:pt x="342" y="387"/>
                </a:lnTo>
                <a:lnTo>
                  <a:pt x="329" y="393"/>
                </a:lnTo>
                <a:lnTo>
                  <a:pt x="316" y="398"/>
                </a:lnTo>
                <a:lnTo>
                  <a:pt x="316" y="398"/>
                </a:lnTo>
                <a:lnTo>
                  <a:pt x="312" y="400"/>
                </a:lnTo>
                <a:lnTo>
                  <a:pt x="312" y="400"/>
                </a:lnTo>
                <a:lnTo>
                  <a:pt x="313" y="398"/>
                </a:lnTo>
                <a:lnTo>
                  <a:pt x="313" y="398"/>
                </a:lnTo>
                <a:lnTo>
                  <a:pt x="324" y="391"/>
                </a:lnTo>
                <a:lnTo>
                  <a:pt x="324" y="391"/>
                </a:lnTo>
                <a:lnTo>
                  <a:pt x="338" y="384"/>
                </a:lnTo>
                <a:lnTo>
                  <a:pt x="353" y="378"/>
                </a:lnTo>
                <a:lnTo>
                  <a:pt x="385" y="368"/>
                </a:lnTo>
                <a:lnTo>
                  <a:pt x="385" y="368"/>
                </a:lnTo>
                <a:lnTo>
                  <a:pt x="414" y="359"/>
                </a:lnTo>
                <a:lnTo>
                  <a:pt x="444" y="351"/>
                </a:lnTo>
                <a:lnTo>
                  <a:pt x="474" y="342"/>
                </a:lnTo>
                <a:lnTo>
                  <a:pt x="489" y="337"/>
                </a:lnTo>
                <a:lnTo>
                  <a:pt x="503" y="331"/>
                </a:lnTo>
                <a:lnTo>
                  <a:pt x="503" y="331"/>
                </a:lnTo>
                <a:lnTo>
                  <a:pt x="508" y="338"/>
                </a:lnTo>
                <a:lnTo>
                  <a:pt x="508" y="338"/>
                </a:lnTo>
                <a:lnTo>
                  <a:pt x="496" y="341"/>
                </a:lnTo>
                <a:lnTo>
                  <a:pt x="483" y="345"/>
                </a:lnTo>
                <a:lnTo>
                  <a:pt x="459" y="353"/>
                </a:lnTo>
                <a:lnTo>
                  <a:pt x="459" y="353"/>
                </a:lnTo>
                <a:close/>
                <a:moveTo>
                  <a:pt x="424" y="354"/>
                </a:moveTo>
                <a:lnTo>
                  <a:pt x="424" y="354"/>
                </a:lnTo>
                <a:lnTo>
                  <a:pt x="458" y="345"/>
                </a:lnTo>
                <a:lnTo>
                  <a:pt x="458" y="345"/>
                </a:lnTo>
                <a:lnTo>
                  <a:pt x="466" y="342"/>
                </a:lnTo>
                <a:lnTo>
                  <a:pt x="466" y="342"/>
                </a:lnTo>
                <a:lnTo>
                  <a:pt x="445" y="348"/>
                </a:lnTo>
                <a:lnTo>
                  <a:pt x="424" y="354"/>
                </a:lnTo>
                <a:lnTo>
                  <a:pt x="424" y="354"/>
                </a:lnTo>
                <a:close/>
                <a:moveTo>
                  <a:pt x="409" y="356"/>
                </a:moveTo>
                <a:lnTo>
                  <a:pt x="409" y="356"/>
                </a:lnTo>
                <a:lnTo>
                  <a:pt x="386" y="362"/>
                </a:lnTo>
                <a:lnTo>
                  <a:pt x="361" y="370"/>
                </a:lnTo>
                <a:lnTo>
                  <a:pt x="361" y="370"/>
                </a:lnTo>
                <a:lnTo>
                  <a:pt x="339" y="379"/>
                </a:lnTo>
                <a:lnTo>
                  <a:pt x="339" y="379"/>
                </a:lnTo>
                <a:lnTo>
                  <a:pt x="328" y="381"/>
                </a:lnTo>
                <a:lnTo>
                  <a:pt x="322" y="383"/>
                </a:lnTo>
                <a:lnTo>
                  <a:pt x="317" y="384"/>
                </a:lnTo>
                <a:lnTo>
                  <a:pt x="317" y="384"/>
                </a:lnTo>
                <a:lnTo>
                  <a:pt x="341" y="375"/>
                </a:lnTo>
                <a:lnTo>
                  <a:pt x="366" y="366"/>
                </a:lnTo>
                <a:lnTo>
                  <a:pt x="414" y="351"/>
                </a:lnTo>
                <a:lnTo>
                  <a:pt x="414" y="351"/>
                </a:lnTo>
                <a:lnTo>
                  <a:pt x="461" y="337"/>
                </a:lnTo>
                <a:lnTo>
                  <a:pt x="461" y="337"/>
                </a:lnTo>
                <a:lnTo>
                  <a:pt x="481" y="331"/>
                </a:lnTo>
                <a:lnTo>
                  <a:pt x="490" y="328"/>
                </a:lnTo>
                <a:lnTo>
                  <a:pt x="500" y="323"/>
                </a:lnTo>
                <a:lnTo>
                  <a:pt x="500" y="323"/>
                </a:lnTo>
                <a:lnTo>
                  <a:pt x="502" y="329"/>
                </a:lnTo>
                <a:lnTo>
                  <a:pt x="502" y="329"/>
                </a:lnTo>
                <a:lnTo>
                  <a:pt x="479" y="336"/>
                </a:lnTo>
                <a:lnTo>
                  <a:pt x="456" y="343"/>
                </a:lnTo>
                <a:lnTo>
                  <a:pt x="409" y="356"/>
                </a:lnTo>
                <a:lnTo>
                  <a:pt x="409" y="356"/>
                </a:lnTo>
                <a:close/>
                <a:moveTo>
                  <a:pt x="495" y="315"/>
                </a:moveTo>
                <a:lnTo>
                  <a:pt x="495" y="315"/>
                </a:lnTo>
                <a:lnTo>
                  <a:pt x="494" y="316"/>
                </a:lnTo>
                <a:lnTo>
                  <a:pt x="494" y="317"/>
                </a:lnTo>
                <a:lnTo>
                  <a:pt x="494" y="317"/>
                </a:lnTo>
                <a:lnTo>
                  <a:pt x="486" y="320"/>
                </a:lnTo>
                <a:lnTo>
                  <a:pt x="486" y="320"/>
                </a:lnTo>
                <a:lnTo>
                  <a:pt x="467" y="324"/>
                </a:lnTo>
                <a:lnTo>
                  <a:pt x="467" y="324"/>
                </a:lnTo>
                <a:lnTo>
                  <a:pt x="414" y="339"/>
                </a:lnTo>
                <a:lnTo>
                  <a:pt x="414" y="339"/>
                </a:lnTo>
                <a:lnTo>
                  <a:pt x="367" y="352"/>
                </a:lnTo>
                <a:lnTo>
                  <a:pt x="343" y="359"/>
                </a:lnTo>
                <a:lnTo>
                  <a:pt x="331" y="363"/>
                </a:lnTo>
                <a:lnTo>
                  <a:pt x="320" y="368"/>
                </a:lnTo>
                <a:lnTo>
                  <a:pt x="320" y="368"/>
                </a:lnTo>
                <a:lnTo>
                  <a:pt x="313" y="371"/>
                </a:lnTo>
                <a:lnTo>
                  <a:pt x="313" y="371"/>
                </a:lnTo>
                <a:lnTo>
                  <a:pt x="313" y="371"/>
                </a:lnTo>
                <a:lnTo>
                  <a:pt x="313" y="371"/>
                </a:lnTo>
                <a:lnTo>
                  <a:pt x="323" y="367"/>
                </a:lnTo>
                <a:lnTo>
                  <a:pt x="323" y="367"/>
                </a:lnTo>
                <a:lnTo>
                  <a:pt x="337" y="361"/>
                </a:lnTo>
                <a:lnTo>
                  <a:pt x="351" y="356"/>
                </a:lnTo>
                <a:lnTo>
                  <a:pt x="351" y="356"/>
                </a:lnTo>
                <a:lnTo>
                  <a:pt x="402" y="338"/>
                </a:lnTo>
                <a:lnTo>
                  <a:pt x="402" y="338"/>
                </a:lnTo>
                <a:lnTo>
                  <a:pt x="427" y="330"/>
                </a:lnTo>
                <a:lnTo>
                  <a:pt x="452" y="322"/>
                </a:lnTo>
                <a:lnTo>
                  <a:pt x="452" y="322"/>
                </a:lnTo>
                <a:lnTo>
                  <a:pt x="463" y="317"/>
                </a:lnTo>
                <a:lnTo>
                  <a:pt x="475" y="312"/>
                </a:lnTo>
                <a:lnTo>
                  <a:pt x="497" y="303"/>
                </a:lnTo>
                <a:lnTo>
                  <a:pt x="497" y="303"/>
                </a:lnTo>
                <a:lnTo>
                  <a:pt x="498" y="302"/>
                </a:lnTo>
                <a:lnTo>
                  <a:pt x="498" y="302"/>
                </a:lnTo>
                <a:lnTo>
                  <a:pt x="498" y="314"/>
                </a:lnTo>
                <a:lnTo>
                  <a:pt x="498" y="314"/>
                </a:lnTo>
                <a:lnTo>
                  <a:pt x="495" y="315"/>
                </a:lnTo>
                <a:lnTo>
                  <a:pt x="495" y="315"/>
                </a:lnTo>
                <a:close/>
                <a:moveTo>
                  <a:pt x="497" y="300"/>
                </a:moveTo>
                <a:lnTo>
                  <a:pt x="497" y="300"/>
                </a:lnTo>
                <a:lnTo>
                  <a:pt x="477" y="308"/>
                </a:lnTo>
                <a:lnTo>
                  <a:pt x="457" y="315"/>
                </a:lnTo>
                <a:lnTo>
                  <a:pt x="457" y="315"/>
                </a:lnTo>
                <a:lnTo>
                  <a:pt x="444" y="319"/>
                </a:lnTo>
                <a:lnTo>
                  <a:pt x="432" y="322"/>
                </a:lnTo>
                <a:lnTo>
                  <a:pt x="409" y="329"/>
                </a:lnTo>
                <a:lnTo>
                  <a:pt x="409" y="329"/>
                </a:lnTo>
                <a:lnTo>
                  <a:pt x="386" y="335"/>
                </a:lnTo>
                <a:lnTo>
                  <a:pt x="363" y="343"/>
                </a:lnTo>
                <a:lnTo>
                  <a:pt x="341" y="350"/>
                </a:lnTo>
                <a:lnTo>
                  <a:pt x="318" y="357"/>
                </a:lnTo>
                <a:lnTo>
                  <a:pt x="318" y="357"/>
                </a:lnTo>
                <a:lnTo>
                  <a:pt x="314" y="358"/>
                </a:lnTo>
                <a:lnTo>
                  <a:pt x="315" y="357"/>
                </a:lnTo>
                <a:lnTo>
                  <a:pt x="323" y="353"/>
                </a:lnTo>
                <a:lnTo>
                  <a:pt x="323" y="353"/>
                </a:lnTo>
                <a:lnTo>
                  <a:pt x="337" y="347"/>
                </a:lnTo>
                <a:lnTo>
                  <a:pt x="351" y="341"/>
                </a:lnTo>
                <a:lnTo>
                  <a:pt x="351" y="341"/>
                </a:lnTo>
                <a:lnTo>
                  <a:pt x="375" y="333"/>
                </a:lnTo>
                <a:lnTo>
                  <a:pt x="398" y="324"/>
                </a:lnTo>
                <a:lnTo>
                  <a:pt x="398" y="324"/>
                </a:lnTo>
                <a:lnTo>
                  <a:pt x="487" y="296"/>
                </a:lnTo>
                <a:lnTo>
                  <a:pt x="487" y="296"/>
                </a:lnTo>
                <a:lnTo>
                  <a:pt x="490" y="296"/>
                </a:lnTo>
                <a:lnTo>
                  <a:pt x="491" y="294"/>
                </a:lnTo>
                <a:lnTo>
                  <a:pt x="491" y="294"/>
                </a:lnTo>
                <a:lnTo>
                  <a:pt x="496" y="293"/>
                </a:lnTo>
                <a:lnTo>
                  <a:pt x="496" y="293"/>
                </a:lnTo>
                <a:lnTo>
                  <a:pt x="497" y="293"/>
                </a:lnTo>
                <a:lnTo>
                  <a:pt x="497" y="293"/>
                </a:lnTo>
                <a:lnTo>
                  <a:pt x="497" y="301"/>
                </a:lnTo>
                <a:lnTo>
                  <a:pt x="497" y="301"/>
                </a:lnTo>
                <a:lnTo>
                  <a:pt x="497" y="300"/>
                </a:lnTo>
                <a:lnTo>
                  <a:pt x="497" y="300"/>
                </a:lnTo>
                <a:close/>
                <a:moveTo>
                  <a:pt x="363" y="324"/>
                </a:moveTo>
                <a:lnTo>
                  <a:pt x="363" y="324"/>
                </a:lnTo>
                <a:lnTo>
                  <a:pt x="336" y="332"/>
                </a:lnTo>
                <a:lnTo>
                  <a:pt x="336" y="332"/>
                </a:lnTo>
                <a:lnTo>
                  <a:pt x="326" y="335"/>
                </a:lnTo>
                <a:lnTo>
                  <a:pt x="319" y="335"/>
                </a:lnTo>
                <a:lnTo>
                  <a:pt x="319" y="335"/>
                </a:lnTo>
                <a:lnTo>
                  <a:pt x="319" y="335"/>
                </a:lnTo>
                <a:lnTo>
                  <a:pt x="319" y="335"/>
                </a:lnTo>
                <a:lnTo>
                  <a:pt x="329" y="332"/>
                </a:lnTo>
                <a:lnTo>
                  <a:pt x="329" y="332"/>
                </a:lnTo>
                <a:lnTo>
                  <a:pt x="358" y="322"/>
                </a:lnTo>
                <a:lnTo>
                  <a:pt x="373" y="317"/>
                </a:lnTo>
                <a:lnTo>
                  <a:pt x="387" y="311"/>
                </a:lnTo>
                <a:lnTo>
                  <a:pt x="387" y="311"/>
                </a:lnTo>
                <a:lnTo>
                  <a:pt x="403" y="305"/>
                </a:lnTo>
                <a:lnTo>
                  <a:pt x="419" y="300"/>
                </a:lnTo>
                <a:lnTo>
                  <a:pt x="419" y="300"/>
                </a:lnTo>
                <a:lnTo>
                  <a:pt x="456" y="290"/>
                </a:lnTo>
                <a:lnTo>
                  <a:pt x="491" y="278"/>
                </a:lnTo>
                <a:lnTo>
                  <a:pt x="491" y="278"/>
                </a:lnTo>
                <a:lnTo>
                  <a:pt x="494" y="285"/>
                </a:lnTo>
                <a:lnTo>
                  <a:pt x="494" y="285"/>
                </a:lnTo>
                <a:lnTo>
                  <a:pt x="462" y="295"/>
                </a:lnTo>
                <a:lnTo>
                  <a:pt x="429" y="305"/>
                </a:lnTo>
                <a:lnTo>
                  <a:pt x="396" y="315"/>
                </a:lnTo>
                <a:lnTo>
                  <a:pt x="363" y="324"/>
                </a:lnTo>
                <a:lnTo>
                  <a:pt x="363" y="324"/>
                </a:lnTo>
                <a:close/>
                <a:moveTo>
                  <a:pt x="471" y="283"/>
                </a:moveTo>
                <a:lnTo>
                  <a:pt x="471" y="283"/>
                </a:lnTo>
                <a:lnTo>
                  <a:pt x="476" y="281"/>
                </a:lnTo>
                <a:lnTo>
                  <a:pt x="476" y="281"/>
                </a:lnTo>
                <a:lnTo>
                  <a:pt x="486" y="278"/>
                </a:lnTo>
                <a:lnTo>
                  <a:pt x="486" y="278"/>
                </a:lnTo>
                <a:lnTo>
                  <a:pt x="471" y="283"/>
                </a:lnTo>
                <a:lnTo>
                  <a:pt x="471" y="283"/>
                </a:lnTo>
                <a:close/>
                <a:moveTo>
                  <a:pt x="456" y="287"/>
                </a:moveTo>
                <a:lnTo>
                  <a:pt x="456" y="287"/>
                </a:lnTo>
                <a:lnTo>
                  <a:pt x="444" y="290"/>
                </a:lnTo>
                <a:lnTo>
                  <a:pt x="433" y="294"/>
                </a:lnTo>
                <a:lnTo>
                  <a:pt x="410" y="300"/>
                </a:lnTo>
                <a:lnTo>
                  <a:pt x="410" y="300"/>
                </a:lnTo>
                <a:lnTo>
                  <a:pt x="405" y="301"/>
                </a:lnTo>
                <a:lnTo>
                  <a:pt x="405" y="301"/>
                </a:lnTo>
                <a:lnTo>
                  <a:pt x="373" y="310"/>
                </a:lnTo>
                <a:lnTo>
                  <a:pt x="340" y="320"/>
                </a:lnTo>
                <a:lnTo>
                  <a:pt x="340" y="320"/>
                </a:lnTo>
                <a:lnTo>
                  <a:pt x="332" y="322"/>
                </a:lnTo>
                <a:lnTo>
                  <a:pt x="323" y="323"/>
                </a:lnTo>
                <a:lnTo>
                  <a:pt x="323" y="323"/>
                </a:lnTo>
                <a:lnTo>
                  <a:pt x="323" y="323"/>
                </a:lnTo>
                <a:lnTo>
                  <a:pt x="323" y="323"/>
                </a:lnTo>
                <a:lnTo>
                  <a:pt x="330" y="321"/>
                </a:lnTo>
                <a:lnTo>
                  <a:pt x="336" y="319"/>
                </a:lnTo>
                <a:lnTo>
                  <a:pt x="336" y="319"/>
                </a:lnTo>
                <a:lnTo>
                  <a:pt x="351" y="314"/>
                </a:lnTo>
                <a:lnTo>
                  <a:pt x="366" y="310"/>
                </a:lnTo>
                <a:lnTo>
                  <a:pt x="366" y="310"/>
                </a:lnTo>
                <a:lnTo>
                  <a:pt x="399" y="299"/>
                </a:lnTo>
                <a:lnTo>
                  <a:pt x="432" y="290"/>
                </a:lnTo>
                <a:lnTo>
                  <a:pt x="432" y="290"/>
                </a:lnTo>
                <a:lnTo>
                  <a:pt x="444" y="286"/>
                </a:lnTo>
                <a:lnTo>
                  <a:pt x="451" y="284"/>
                </a:lnTo>
                <a:lnTo>
                  <a:pt x="457" y="281"/>
                </a:lnTo>
                <a:lnTo>
                  <a:pt x="457" y="281"/>
                </a:lnTo>
                <a:lnTo>
                  <a:pt x="468" y="275"/>
                </a:lnTo>
                <a:lnTo>
                  <a:pt x="468" y="275"/>
                </a:lnTo>
                <a:lnTo>
                  <a:pt x="487" y="270"/>
                </a:lnTo>
                <a:lnTo>
                  <a:pt x="487" y="270"/>
                </a:lnTo>
                <a:lnTo>
                  <a:pt x="490" y="276"/>
                </a:lnTo>
                <a:lnTo>
                  <a:pt x="490" y="276"/>
                </a:lnTo>
                <a:lnTo>
                  <a:pt x="481" y="277"/>
                </a:lnTo>
                <a:lnTo>
                  <a:pt x="473" y="280"/>
                </a:lnTo>
                <a:lnTo>
                  <a:pt x="456" y="287"/>
                </a:lnTo>
                <a:lnTo>
                  <a:pt x="456" y="287"/>
                </a:lnTo>
                <a:close/>
                <a:moveTo>
                  <a:pt x="483" y="258"/>
                </a:moveTo>
                <a:lnTo>
                  <a:pt x="483" y="258"/>
                </a:lnTo>
                <a:lnTo>
                  <a:pt x="483" y="258"/>
                </a:lnTo>
                <a:lnTo>
                  <a:pt x="483" y="258"/>
                </a:lnTo>
                <a:lnTo>
                  <a:pt x="462" y="263"/>
                </a:lnTo>
                <a:lnTo>
                  <a:pt x="441" y="271"/>
                </a:lnTo>
                <a:lnTo>
                  <a:pt x="441" y="271"/>
                </a:lnTo>
                <a:lnTo>
                  <a:pt x="413" y="279"/>
                </a:lnTo>
                <a:lnTo>
                  <a:pt x="413" y="279"/>
                </a:lnTo>
                <a:lnTo>
                  <a:pt x="371" y="291"/>
                </a:lnTo>
                <a:lnTo>
                  <a:pt x="349" y="296"/>
                </a:lnTo>
                <a:lnTo>
                  <a:pt x="338" y="298"/>
                </a:lnTo>
                <a:lnTo>
                  <a:pt x="328" y="299"/>
                </a:lnTo>
                <a:lnTo>
                  <a:pt x="328" y="299"/>
                </a:lnTo>
                <a:lnTo>
                  <a:pt x="337" y="297"/>
                </a:lnTo>
                <a:lnTo>
                  <a:pt x="347" y="296"/>
                </a:lnTo>
                <a:lnTo>
                  <a:pt x="367" y="290"/>
                </a:lnTo>
                <a:lnTo>
                  <a:pt x="385" y="283"/>
                </a:lnTo>
                <a:lnTo>
                  <a:pt x="403" y="276"/>
                </a:lnTo>
                <a:lnTo>
                  <a:pt x="403" y="276"/>
                </a:lnTo>
                <a:lnTo>
                  <a:pt x="423" y="270"/>
                </a:lnTo>
                <a:lnTo>
                  <a:pt x="443" y="263"/>
                </a:lnTo>
                <a:lnTo>
                  <a:pt x="463" y="255"/>
                </a:lnTo>
                <a:lnTo>
                  <a:pt x="472" y="251"/>
                </a:lnTo>
                <a:lnTo>
                  <a:pt x="481" y="245"/>
                </a:lnTo>
                <a:lnTo>
                  <a:pt x="481" y="245"/>
                </a:lnTo>
                <a:lnTo>
                  <a:pt x="481" y="243"/>
                </a:lnTo>
                <a:lnTo>
                  <a:pt x="481" y="242"/>
                </a:lnTo>
                <a:lnTo>
                  <a:pt x="480" y="242"/>
                </a:lnTo>
                <a:lnTo>
                  <a:pt x="480" y="242"/>
                </a:lnTo>
                <a:lnTo>
                  <a:pt x="459" y="251"/>
                </a:lnTo>
                <a:lnTo>
                  <a:pt x="437" y="257"/>
                </a:lnTo>
                <a:lnTo>
                  <a:pt x="416" y="263"/>
                </a:lnTo>
                <a:lnTo>
                  <a:pt x="394" y="268"/>
                </a:lnTo>
                <a:lnTo>
                  <a:pt x="394" y="268"/>
                </a:lnTo>
                <a:lnTo>
                  <a:pt x="357" y="277"/>
                </a:lnTo>
                <a:lnTo>
                  <a:pt x="339" y="282"/>
                </a:lnTo>
                <a:lnTo>
                  <a:pt x="322" y="288"/>
                </a:lnTo>
                <a:lnTo>
                  <a:pt x="322" y="288"/>
                </a:lnTo>
                <a:lnTo>
                  <a:pt x="318" y="283"/>
                </a:lnTo>
                <a:lnTo>
                  <a:pt x="318" y="283"/>
                </a:lnTo>
                <a:lnTo>
                  <a:pt x="354" y="272"/>
                </a:lnTo>
                <a:lnTo>
                  <a:pt x="390" y="261"/>
                </a:lnTo>
                <a:lnTo>
                  <a:pt x="426" y="250"/>
                </a:lnTo>
                <a:lnTo>
                  <a:pt x="463" y="239"/>
                </a:lnTo>
                <a:lnTo>
                  <a:pt x="463" y="239"/>
                </a:lnTo>
                <a:lnTo>
                  <a:pt x="487" y="232"/>
                </a:lnTo>
                <a:lnTo>
                  <a:pt x="487" y="232"/>
                </a:lnTo>
                <a:lnTo>
                  <a:pt x="485" y="234"/>
                </a:lnTo>
                <a:lnTo>
                  <a:pt x="483" y="237"/>
                </a:lnTo>
                <a:lnTo>
                  <a:pt x="482" y="243"/>
                </a:lnTo>
                <a:lnTo>
                  <a:pt x="482" y="251"/>
                </a:lnTo>
                <a:lnTo>
                  <a:pt x="483" y="258"/>
                </a:lnTo>
                <a:lnTo>
                  <a:pt x="483" y="258"/>
                </a:lnTo>
                <a:close/>
                <a:moveTo>
                  <a:pt x="463" y="236"/>
                </a:moveTo>
                <a:lnTo>
                  <a:pt x="463" y="236"/>
                </a:lnTo>
                <a:lnTo>
                  <a:pt x="426" y="248"/>
                </a:lnTo>
                <a:lnTo>
                  <a:pt x="391" y="259"/>
                </a:lnTo>
                <a:lnTo>
                  <a:pt x="354" y="270"/>
                </a:lnTo>
                <a:lnTo>
                  <a:pt x="319" y="280"/>
                </a:lnTo>
                <a:lnTo>
                  <a:pt x="319" y="280"/>
                </a:lnTo>
                <a:lnTo>
                  <a:pt x="324" y="277"/>
                </a:lnTo>
                <a:lnTo>
                  <a:pt x="329" y="274"/>
                </a:lnTo>
                <a:lnTo>
                  <a:pt x="340" y="271"/>
                </a:lnTo>
                <a:lnTo>
                  <a:pt x="363" y="265"/>
                </a:lnTo>
                <a:lnTo>
                  <a:pt x="363" y="265"/>
                </a:lnTo>
                <a:lnTo>
                  <a:pt x="382" y="261"/>
                </a:lnTo>
                <a:lnTo>
                  <a:pt x="400" y="255"/>
                </a:lnTo>
                <a:lnTo>
                  <a:pt x="436" y="242"/>
                </a:lnTo>
                <a:lnTo>
                  <a:pt x="436" y="242"/>
                </a:lnTo>
                <a:lnTo>
                  <a:pt x="472" y="230"/>
                </a:lnTo>
                <a:lnTo>
                  <a:pt x="509" y="217"/>
                </a:lnTo>
                <a:lnTo>
                  <a:pt x="528" y="212"/>
                </a:lnTo>
                <a:lnTo>
                  <a:pt x="547" y="208"/>
                </a:lnTo>
                <a:lnTo>
                  <a:pt x="566" y="204"/>
                </a:lnTo>
                <a:lnTo>
                  <a:pt x="584" y="202"/>
                </a:lnTo>
                <a:lnTo>
                  <a:pt x="584" y="202"/>
                </a:lnTo>
                <a:lnTo>
                  <a:pt x="588" y="202"/>
                </a:lnTo>
                <a:lnTo>
                  <a:pt x="589" y="202"/>
                </a:lnTo>
                <a:lnTo>
                  <a:pt x="583" y="204"/>
                </a:lnTo>
                <a:lnTo>
                  <a:pt x="569" y="208"/>
                </a:lnTo>
                <a:lnTo>
                  <a:pt x="569" y="208"/>
                </a:lnTo>
                <a:lnTo>
                  <a:pt x="552" y="213"/>
                </a:lnTo>
                <a:lnTo>
                  <a:pt x="536" y="217"/>
                </a:lnTo>
                <a:lnTo>
                  <a:pt x="536" y="217"/>
                </a:lnTo>
                <a:lnTo>
                  <a:pt x="463" y="236"/>
                </a:lnTo>
                <a:lnTo>
                  <a:pt x="463" y="236"/>
                </a:lnTo>
                <a:close/>
                <a:moveTo>
                  <a:pt x="506" y="237"/>
                </a:moveTo>
                <a:lnTo>
                  <a:pt x="506" y="237"/>
                </a:lnTo>
                <a:lnTo>
                  <a:pt x="502" y="233"/>
                </a:lnTo>
                <a:lnTo>
                  <a:pt x="502" y="233"/>
                </a:lnTo>
                <a:lnTo>
                  <a:pt x="522" y="228"/>
                </a:lnTo>
                <a:lnTo>
                  <a:pt x="544" y="224"/>
                </a:lnTo>
                <a:lnTo>
                  <a:pt x="544" y="224"/>
                </a:lnTo>
                <a:lnTo>
                  <a:pt x="555" y="221"/>
                </a:lnTo>
                <a:lnTo>
                  <a:pt x="566" y="218"/>
                </a:lnTo>
                <a:lnTo>
                  <a:pt x="588" y="212"/>
                </a:lnTo>
                <a:lnTo>
                  <a:pt x="588" y="212"/>
                </a:lnTo>
                <a:lnTo>
                  <a:pt x="593" y="211"/>
                </a:lnTo>
                <a:lnTo>
                  <a:pt x="588" y="213"/>
                </a:lnTo>
                <a:lnTo>
                  <a:pt x="588" y="213"/>
                </a:lnTo>
                <a:lnTo>
                  <a:pt x="575" y="218"/>
                </a:lnTo>
                <a:lnTo>
                  <a:pt x="575" y="218"/>
                </a:lnTo>
                <a:lnTo>
                  <a:pt x="563" y="222"/>
                </a:lnTo>
                <a:lnTo>
                  <a:pt x="551" y="226"/>
                </a:lnTo>
                <a:lnTo>
                  <a:pt x="551" y="226"/>
                </a:lnTo>
                <a:lnTo>
                  <a:pt x="529" y="232"/>
                </a:lnTo>
                <a:lnTo>
                  <a:pt x="506" y="237"/>
                </a:lnTo>
                <a:lnTo>
                  <a:pt x="506" y="237"/>
                </a:lnTo>
                <a:close/>
                <a:moveTo>
                  <a:pt x="560" y="238"/>
                </a:moveTo>
                <a:lnTo>
                  <a:pt x="560" y="238"/>
                </a:lnTo>
                <a:lnTo>
                  <a:pt x="577" y="235"/>
                </a:lnTo>
                <a:lnTo>
                  <a:pt x="594" y="231"/>
                </a:lnTo>
                <a:lnTo>
                  <a:pt x="594" y="231"/>
                </a:lnTo>
                <a:lnTo>
                  <a:pt x="599" y="230"/>
                </a:lnTo>
                <a:lnTo>
                  <a:pt x="594" y="232"/>
                </a:lnTo>
                <a:lnTo>
                  <a:pt x="581" y="236"/>
                </a:lnTo>
                <a:lnTo>
                  <a:pt x="581" y="236"/>
                </a:lnTo>
                <a:lnTo>
                  <a:pt x="573" y="239"/>
                </a:lnTo>
                <a:lnTo>
                  <a:pt x="565" y="243"/>
                </a:lnTo>
                <a:lnTo>
                  <a:pt x="565" y="243"/>
                </a:lnTo>
                <a:lnTo>
                  <a:pt x="560" y="238"/>
                </a:lnTo>
                <a:lnTo>
                  <a:pt x="560" y="238"/>
                </a:lnTo>
                <a:close/>
                <a:moveTo>
                  <a:pt x="566" y="246"/>
                </a:moveTo>
                <a:lnTo>
                  <a:pt x="566" y="246"/>
                </a:lnTo>
                <a:lnTo>
                  <a:pt x="575" y="245"/>
                </a:lnTo>
                <a:lnTo>
                  <a:pt x="583" y="242"/>
                </a:lnTo>
                <a:lnTo>
                  <a:pt x="599" y="237"/>
                </a:lnTo>
                <a:lnTo>
                  <a:pt x="599" y="237"/>
                </a:lnTo>
                <a:lnTo>
                  <a:pt x="601" y="236"/>
                </a:lnTo>
                <a:lnTo>
                  <a:pt x="602" y="237"/>
                </a:lnTo>
                <a:lnTo>
                  <a:pt x="599" y="239"/>
                </a:lnTo>
                <a:lnTo>
                  <a:pt x="590" y="245"/>
                </a:lnTo>
                <a:lnTo>
                  <a:pt x="590" y="245"/>
                </a:lnTo>
                <a:lnTo>
                  <a:pt x="572" y="254"/>
                </a:lnTo>
                <a:lnTo>
                  <a:pt x="572" y="254"/>
                </a:lnTo>
                <a:lnTo>
                  <a:pt x="566" y="246"/>
                </a:lnTo>
                <a:lnTo>
                  <a:pt x="566" y="246"/>
                </a:lnTo>
                <a:close/>
                <a:moveTo>
                  <a:pt x="575" y="260"/>
                </a:moveTo>
                <a:lnTo>
                  <a:pt x="575" y="260"/>
                </a:lnTo>
                <a:lnTo>
                  <a:pt x="574" y="258"/>
                </a:lnTo>
                <a:lnTo>
                  <a:pt x="574" y="258"/>
                </a:lnTo>
                <a:lnTo>
                  <a:pt x="589" y="255"/>
                </a:lnTo>
                <a:lnTo>
                  <a:pt x="603" y="251"/>
                </a:lnTo>
                <a:lnTo>
                  <a:pt x="603" y="251"/>
                </a:lnTo>
                <a:lnTo>
                  <a:pt x="609" y="250"/>
                </a:lnTo>
                <a:lnTo>
                  <a:pt x="606" y="250"/>
                </a:lnTo>
                <a:lnTo>
                  <a:pt x="598" y="254"/>
                </a:lnTo>
                <a:lnTo>
                  <a:pt x="598" y="254"/>
                </a:lnTo>
                <a:lnTo>
                  <a:pt x="577" y="264"/>
                </a:lnTo>
                <a:lnTo>
                  <a:pt x="577" y="264"/>
                </a:lnTo>
                <a:lnTo>
                  <a:pt x="575" y="260"/>
                </a:lnTo>
                <a:lnTo>
                  <a:pt x="575" y="260"/>
                </a:lnTo>
                <a:close/>
                <a:moveTo>
                  <a:pt x="579" y="268"/>
                </a:moveTo>
                <a:lnTo>
                  <a:pt x="579" y="268"/>
                </a:lnTo>
                <a:lnTo>
                  <a:pt x="589" y="266"/>
                </a:lnTo>
                <a:lnTo>
                  <a:pt x="589" y="266"/>
                </a:lnTo>
                <a:lnTo>
                  <a:pt x="601" y="264"/>
                </a:lnTo>
                <a:lnTo>
                  <a:pt x="609" y="263"/>
                </a:lnTo>
                <a:lnTo>
                  <a:pt x="613" y="261"/>
                </a:lnTo>
                <a:lnTo>
                  <a:pt x="613" y="261"/>
                </a:lnTo>
                <a:lnTo>
                  <a:pt x="605" y="265"/>
                </a:lnTo>
                <a:lnTo>
                  <a:pt x="598" y="269"/>
                </a:lnTo>
                <a:lnTo>
                  <a:pt x="591" y="272"/>
                </a:lnTo>
                <a:lnTo>
                  <a:pt x="584" y="277"/>
                </a:lnTo>
                <a:lnTo>
                  <a:pt x="584" y="277"/>
                </a:lnTo>
                <a:lnTo>
                  <a:pt x="579" y="268"/>
                </a:lnTo>
                <a:lnTo>
                  <a:pt x="579" y="268"/>
                </a:lnTo>
                <a:close/>
                <a:moveTo>
                  <a:pt x="586" y="279"/>
                </a:moveTo>
                <a:lnTo>
                  <a:pt x="586" y="279"/>
                </a:lnTo>
                <a:lnTo>
                  <a:pt x="592" y="279"/>
                </a:lnTo>
                <a:lnTo>
                  <a:pt x="599" y="277"/>
                </a:lnTo>
                <a:lnTo>
                  <a:pt x="612" y="273"/>
                </a:lnTo>
                <a:lnTo>
                  <a:pt x="612" y="273"/>
                </a:lnTo>
                <a:lnTo>
                  <a:pt x="616" y="272"/>
                </a:lnTo>
                <a:lnTo>
                  <a:pt x="613" y="274"/>
                </a:lnTo>
                <a:lnTo>
                  <a:pt x="604" y="279"/>
                </a:lnTo>
                <a:lnTo>
                  <a:pt x="604" y="279"/>
                </a:lnTo>
                <a:lnTo>
                  <a:pt x="590" y="286"/>
                </a:lnTo>
                <a:lnTo>
                  <a:pt x="590" y="286"/>
                </a:lnTo>
                <a:lnTo>
                  <a:pt x="586" y="279"/>
                </a:lnTo>
                <a:lnTo>
                  <a:pt x="586" y="279"/>
                </a:lnTo>
                <a:close/>
                <a:moveTo>
                  <a:pt x="596" y="293"/>
                </a:moveTo>
                <a:lnTo>
                  <a:pt x="596" y="293"/>
                </a:lnTo>
                <a:lnTo>
                  <a:pt x="592" y="289"/>
                </a:lnTo>
                <a:lnTo>
                  <a:pt x="592" y="289"/>
                </a:lnTo>
                <a:lnTo>
                  <a:pt x="592" y="289"/>
                </a:lnTo>
                <a:lnTo>
                  <a:pt x="592" y="289"/>
                </a:lnTo>
                <a:lnTo>
                  <a:pt x="601" y="288"/>
                </a:lnTo>
                <a:lnTo>
                  <a:pt x="610" y="286"/>
                </a:lnTo>
                <a:lnTo>
                  <a:pt x="610" y="286"/>
                </a:lnTo>
                <a:lnTo>
                  <a:pt x="614" y="285"/>
                </a:lnTo>
                <a:lnTo>
                  <a:pt x="613" y="285"/>
                </a:lnTo>
                <a:lnTo>
                  <a:pt x="606" y="287"/>
                </a:lnTo>
                <a:lnTo>
                  <a:pt x="606" y="287"/>
                </a:lnTo>
                <a:lnTo>
                  <a:pt x="601" y="290"/>
                </a:lnTo>
                <a:lnTo>
                  <a:pt x="596" y="293"/>
                </a:lnTo>
                <a:lnTo>
                  <a:pt x="596" y="293"/>
                </a:lnTo>
                <a:lnTo>
                  <a:pt x="596" y="293"/>
                </a:lnTo>
                <a:lnTo>
                  <a:pt x="596" y="293"/>
                </a:lnTo>
                <a:close/>
                <a:moveTo>
                  <a:pt x="602" y="300"/>
                </a:moveTo>
                <a:lnTo>
                  <a:pt x="602" y="300"/>
                </a:lnTo>
                <a:lnTo>
                  <a:pt x="597" y="295"/>
                </a:lnTo>
                <a:lnTo>
                  <a:pt x="597" y="295"/>
                </a:lnTo>
                <a:lnTo>
                  <a:pt x="611" y="292"/>
                </a:lnTo>
                <a:lnTo>
                  <a:pt x="611" y="292"/>
                </a:lnTo>
                <a:lnTo>
                  <a:pt x="613" y="293"/>
                </a:lnTo>
                <a:lnTo>
                  <a:pt x="614" y="294"/>
                </a:lnTo>
                <a:lnTo>
                  <a:pt x="613" y="295"/>
                </a:lnTo>
                <a:lnTo>
                  <a:pt x="611" y="296"/>
                </a:lnTo>
                <a:lnTo>
                  <a:pt x="611" y="296"/>
                </a:lnTo>
                <a:lnTo>
                  <a:pt x="602" y="300"/>
                </a:lnTo>
                <a:lnTo>
                  <a:pt x="602" y="300"/>
                </a:lnTo>
                <a:close/>
                <a:moveTo>
                  <a:pt x="617" y="301"/>
                </a:moveTo>
                <a:lnTo>
                  <a:pt x="617" y="301"/>
                </a:lnTo>
                <a:lnTo>
                  <a:pt x="611" y="307"/>
                </a:lnTo>
                <a:lnTo>
                  <a:pt x="611" y="307"/>
                </a:lnTo>
                <a:lnTo>
                  <a:pt x="605" y="302"/>
                </a:lnTo>
                <a:lnTo>
                  <a:pt x="605" y="302"/>
                </a:lnTo>
                <a:lnTo>
                  <a:pt x="613" y="301"/>
                </a:lnTo>
                <a:lnTo>
                  <a:pt x="617" y="301"/>
                </a:lnTo>
                <a:lnTo>
                  <a:pt x="617" y="301"/>
                </a:lnTo>
                <a:close/>
                <a:moveTo>
                  <a:pt x="614" y="311"/>
                </a:moveTo>
                <a:lnTo>
                  <a:pt x="614" y="311"/>
                </a:lnTo>
                <a:lnTo>
                  <a:pt x="613" y="310"/>
                </a:lnTo>
                <a:lnTo>
                  <a:pt x="613" y="310"/>
                </a:lnTo>
                <a:lnTo>
                  <a:pt x="617" y="309"/>
                </a:lnTo>
                <a:lnTo>
                  <a:pt x="619" y="310"/>
                </a:lnTo>
                <a:lnTo>
                  <a:pt x="619" y="311"/>
                </a:lnTo>
                <a:lnTo>
                  <a:pt x="618" y="315"/>
                </a:lnTo>
                <a:lnTo>
                  <a:pt x="618" y="315"/>
                </a:lnTo>
                <a:lnTo>
                  <a:pt x="614" y="311"/>
                </a:lnTo>
                <a:lnTo>
                  <a:pt x="614" y="311"/>
                </a:lnTo>
                <a:close/>
                <a:moveTo>
                  <a:pt x="624" y="317"/>
                </a:moveTo>
                <a:lnTo>
                  <a:pt x="624" y="317"/>
                </a:lnTo>
                <a:lnTo>
                  <a:pt x="624" y="319"/>
                </a:lnTo>
                <a:lnTo>
                  <a:pt x="623" y="324"/>
                </a:lnTo>
                <a:lnTo>
                  <a:pt x="623" y="324"/>
                </a:lnTo>
                <a:lnTo>
                  <a:pt x="619" y="318"/>
                </a:lnTo>
                <a:lnTo>
                  <a:pt x="619" y="318"/>
                </a:lnTo>
                <a:lnTo>
                  <a:pt x="624" y="317"/>
                </a:lnTo>
                <a:lnTo>
                  <a:pt x="624" y="317"/>
                </a:lnTo>
                <a:close/>
                <a:moveTo>
                  <a:pt x="626" y="322"/>
                </a:moveTo>
                <a:lnTo>
                  <a:pt x="626" y="322"/>
                </a:lnTo>
                <a:lnTo>
                  <a:pt x="626" y="329"/>
                </a:lnTo>
                <a:lnTo>
                  <a:pt x="626" y="329"/>
                </a:lnTo>
                <a:lnTo>
                  <a:pt x="626" y="332"/>
                </a:lnTo>
                <a:lnTo>
                  <a:pt x="626" y="332"/>
                </a:lnTo>
                <a:lnTo>
                  <a:pt x="624" y="328"/>
                </a:lnTo>
                <a:lnTo>
                  <a:pt x="624" y="328"/>
                </a:lnTo>
                <a:lnTo>
                  <a:pt x="626" y="322"/>
                </a:lnTo>
                <a:lnTo>
                  <a:pt x="626" y="322"/>
                </a:lnTo>
                <a:close/>
                <a:moveTo>
                  <a:pt x="624" y="307"/>
                </a:moveTo>
                <a:lnTo>
                  <a:pt x="624" y="307"/>
                </a:lnTo>
                <a:lnTo>
                  <a:pt x="623" y="306"/>
                </a:lnTo>
                <a:lnTo>
                  <a:pt x="622" y="305"/>
                </a:lnTo>
                <a:lnTo>
                  <a:pt x="622" y="305"/>
                </a:lnTo>
                <a:lnTo>
                  <a:pt x="617" y="307"/>
                </a:lnTo>
                <a:lnTo>
                  <a:pt x="615" y="307"/>
                </a:lnTo>
                <a:lnTo>
                  <a:pt x="616" y="306"/>
                </a:lnTo>
                <a:lnTo>
                  <a:pt x="616" y="306"/>
                </a:lnTo>
                <a:lnTo>
                  <a:pt x="620" y="302"/>
                </a:lnTo>
                <a:lnTo>
                  <a:pt x="622" y="298"/>
                </a:lnTo>
                <a:lnTo>
                  <a:pt x="622" y="298"/>
                </a:lnTo>
                <a:lnTo>
                  <a:pt x="622" y="297"/>
                </a:lnTo>
                <a:lnTo>
                  <a:pt x="621" y="296"/>
                </a:lnTo>
                <a:lnTo>
                  <a:pt x="621" y="296"/>
                </a:lnTo>
                <a:lnTo>
                  <a:pt x="611" y="298"/>
                </a:lnTo>
                <a:lnTo>
                  <a:pt x="611" y="298"/>
                </a:lnTo>
                <a:lnTo>
                  <a:pt x="610" y="298"/>
                </a:lnTo>
                <a:lnTo>
                  <a:pt x="610" y="298"/>
                </a:lnTo>
                <a:lnTo>
                  <a:pt x="615" y="296"/>
                </a:lnTo>
                <a:lnTo>
                  <a:pt x="620" y="291"/>
                </a:lnTo>
                <a:lnTo>
                  <a:pt x="620" y="291"/>
                </a:lnTo>
                <a:lnTo>
                  <a:pt x="620" y="290"/>
                </a:lnTo>
                <a:lnTo>
                  <a:pt x="619" y="290"/>
                </a:lnTo>
                <a:lnTo>
                  <a:pt x="619" y="290"/>
                </a:lnTo>
                <a:lnTo>
                  <a:pt x="610" y="290"/>
                </a:lnTo>
                <a:lnTo>
                  <a:pt x="604" y="291"/>
                </a:lnTo>
                <a:lnTo>
                  <a:pt x="600" y="293"/>
                </a:lnTo>
                <a:lnTo>
                  <a:pt x="600" y="293"/>
                </a:lnTo>
                <a:lnTo>
                  <a:pt x="604" y="290"/>
                </a:lnTo>
                <a:lnTo>
                  <a:pt x="609" y="288"/>
                </a:lnTo>
                <a:lnTo>
                  <a:pt x="614" y="286"/>
                </a:lnTo>
                <a:lnTo>
                  <a:pt x="618" y="284"/>
                </a:lnTo>
                <a:lnTo>
                  <a:pt x="618" y="284"/>
                </a:lnTo>
                <a:lnTo>
                  <a:pt x="618" y="283"/>
                </a:lnTo>
                <a:lnTo>
                  <a:pt x="618" y="283"/>
                </a:lnTo>
                <a:lnTo>
                  <a:pt x="617" y="282"/>
                </a:lnTo>
                <a:lnTo>
                  <a:pt x="617" y="282"/>
                </a:lnTo>
                <a:lnTo>
                  <a:pt x="604" y="285"/>
                </a:lnTo>
                <a:lnTo>
                  <a:pt x="604" y="285"/>
                </a:lnTo>
                <a:lnTo>
                  <a:pt x="596" y="287"/>
                </a:lnTo>
                <a:lnTo>
                  <a:pt x="594" y="287"/>
                </a:lnTo>
                <a:lnTo>
                  <a:pt x="598" y="285"/>
                </a:lnTo>
                <a:lnTo>
                  <a:pt x="598" y="285"/>
                </a:lnTo>
                <a:lnTo>
                  <a:pt x="610" y="278"/>
                </a:lnTo>
                <a:lnTo>
                  <a:pt x="615" y="275"/>
                </a:lnTo>
                <a:lnTo>
                  <a:pt x="620" y="270"/>
                </a:lnTo>
                <a:lnTo>
                  <a:pt x="620" y="270"/>
                </a:lnTo>
                <a:lnTo>
                  <a:pt x="620" y="270"/>
                </a:lnTo>
                <a:lnTo>
                  <a:pt x="620" y="270"/>
                </a:lnTo>
                <a:lnTo>
                  <a:pt x="624" y="292"/>
                </a:lnTo>
                <a:lnTo>
                  <a:pt x="626" y="314"/>
                </a:lnTo>
                <a:lnTo>
                  <a:pt x="626" y="314"/>
                </a:lnTo>
                <a:lnTo>
                  <a:pt x="622" y="314"/>
                </a:lnTo>
                <a:lnTo>
                  <a:pt x="622" y="314"/>
                </a:lnTo>
                <a:lnTo>
                  <a:pt x="622" y="313"/>
                </a:lnTo>
                <a:lnTo>
                  <a:pt x="624" y="307"/>
                </a:lnTo>
                <a:lnTo>
                  <a:pt x="624" y="307"/>
                </a:lnTo>
                <a:close/>
                <a:moveTo>
                  <a:pt x="619" y="268"/>
                </a:moveTo>
                <a:lnTo>
                  <a:pt x="619" y="268"/>
                </a:lnTo>
                <a:lnTo>
                  <a:pt x="603" y="274"/>
                </a:lnTo>
                <a:lnTo>
                  <a:pt x="595" y="276"/>
                </a:lnTo>
                <a:lnTo>
                  <a:pt x="587" y="277"/>
                </a:lnTo>
                <a:lnTo>
                  <a:pt x="587" y="277"/>
                </a:lnTo>
                <a:lnTo>
                  <a:pt x="590" y="276"/>
                </a:lnTo>
                <a:lnTo>
                  <a:pt x="595" y="274"/>
                </a:lnTo>
                <a:lnTo>
                  <a:pt x="602" y="269"/>
                </a:lnTo>
                <a:lnTo>
                  <a:pt x="602" y="269"/>
                </a:lnTo>
                <a:lnTo>
                  <a:pt x="617" y="261"/>
                </a:lnTo>
                <a:lnTo>
                  <a:pt x="617" y="261"/>
                </a:lnTo>
                <a:lnTo>
                  <a:pt x="618" y="261"/>
                </a:lnTo>
                <a:lnTo>
                  <a:pt x="618" y="261"/>
                </a:lnTo>
                <a:lnTo>
                  <a:pt x="620" y="269"/>
                </a:lnTo>
                <a:lnTo>
                  <a:pt x="620" y="269"/>
                </a:lnTo>
                <a:lnTo>
                  <a:pt x="619" y="268"/>
                </a:lnTo>
                <a:lnTo>
                  <a:pt x="619" y="268"/>
                </a:lnTo>
                <a:close/>
                <a:moveTo>
                  <a:pt x="617" y="259"/>
                </a:moveTo>
                <a:lnTo>
                  <a:pt x="617" y="259"/>
                </a:lnTo>
                <a:lnTo>
                  <a:pt x="607" y="260"/>
                </a:lnTo>
                <a:lnTo>
                  <a:pt x="598" y="262"/>
                </a:lnTo>
                <a:lnTo>
                  <a:pt x="589" y="264"/>
                </a:lnTo>
                <a:lnTo>
                  <a:pt x="580" y="266"/>
                </a:lnTo>
                <a:lnTo>
                  <a:pt x="580" y="266"/>
                </a:lnTo>
                <a:lnTo>
                  <a:pt x="583" y="264"/>
                </a:lnTo>
                <a:lnTo>
                  <a:pt x="587" y="262"/>
                </a:lnTo>
                <a:lnTo>
                  <a:pt x="594" y="258"/>
                </a:lnTo>
                <a:lnTo>
                  <a:pt x="594" y="258"/>
                </a:lnTo>
                <a:lnTo>
                  <a:pt x="614" y="248"/>
                </a:lnTo>
                <a:lnTo>
                  <a:pt x="614" y="248"/>
                </a:lnTo>
                <a:lnTo>
                  <a:pt x="617" y="259"/>
                </a:lnTo>
                <a:lnTo>
                  <a:pt x="617" y="259"/>
                </a:lnTo>
                <a:lnTo>
                  <a:pt x="617" y="259"/>
                </a:lnTo>
                <a:lnTo>
                  <a:pt x="617" y="259"/>
                </a:lnTo>
                <a:close/>
                <a:moveTo>
                  <a:pt x="593" y="251"/>
                </a:moveTo>
                <a:lnTo>
                  <a:pt x="593" y="251"/>
                </a:lnTo>
                <a:lnTo>
                  <a:pt x="583" y="253"/>
                </a:lnTo>
                <a:lnTo>
                  <a:pt x="577" y="254"/>
                </a:lnTo>
                <a:lnTo>
                  <a:pt x="573" y="256"/>
                </a:lnTo>
                <a:lnTo>
                  <a:pt x="573" y="256"/>
                </a:lnTo>
                <a:lnTo>
                  <a:pt x="591" y="247"/>
                </a:lnTo>
                <a:lnTo>
                  <a:pt x="599" y="241"/>
                </a:lnTo>
                <a:lnTo>
                  <a:pt x="609" y="236"/>
                </a:lnTo>
                <a:lnTo>
                  <a:pt x="609" y="236"/>
                </a:lnTo>
                <a:lnTo>
                  <a:pt x="609" y="234"/>
                </a:lnTo>
                <a:lnTo>
                  <a:pt x="607" y="234"/>
                </a:lnTo>
                <a:lnTo>
                  <a:pt x="607" y="234"/>
                </a:lnTo>
                <a:lnTo>
                  <a:pt x="598" y="235"/>
                </a:lnTo>
                <a:lnTo>
                  <a:pt x="590" y="237"/>
                </a:lnTo>
                <a:lnTo>
                  <a:pt x="573" y="242"/>
                </a:lnTo>
                <a:lnTo>
                  <a:pt x="573" y="242"/>
                </a:lnTo>
                <a:lnTo>
                  <a:pt x="570" y="243"/>
                </a:lnTo>
                <a:lnTo>
                  <a:pt x="575" y="241"/>
                </a:lnTo>
                <a:lnTo>
                  <a:pt x="586" y="237"/>
                </a:lnTo>
                <a:lnTo>
                  <a:pt x="586" y="237"/>
                </a:lnTo>
                <a:lnTo>
                  <a:pt x="595" y="233"/>
                </a:lnTo>
                <a:lnTo>
                  <a:pt x="604" y="229"/>
                </a:lnTo>
                <a:lnTo>
                  <a:pt x="604" y="229"/>
                </a:lnTo>
                <a:lnTo>
                  <a:pt x="604" y="228"/>
                </a:lnTo>
                <a:lnTo>
                  <a:pt x="604" y="228"/>
                </a:lnTo>
                <a:lnTo>
                  <a:pt x="603" y="227"/>
                </a:lnTo>
                <a:lnTo>
                  <a:pt x="603" y="227"/>
                </a:lnTo>
                <a:lnTo>
                  <a:pt x="581" y="231"/>
                </a:lnTo>
                <a:lnTo>
                  <a:pt x="570" y="234"/>
                </a:lnTo>
                <a:lnTo>
                  <a:pt x="560" y="237"/>
                </a:lnTo>
                <a:lnTo>
                  <a:pt x="560" y="237"/>
                </a:lnTo>
                <a:lnTo>
                  <a:pt x="582" y="230"/>
                </a:lnTo>
                <a:lnTo>
                  <a:pt x="593" y="226"/>
                </a:lnTo>
                <a:lnTo>
                  <a:pt x="604" y="222"/>
                </a:lnTo>
                <a:lnTo>
                  <a:pt x="604" y="222"/>
                </a:lnTo>
                <a:lnTo>
                  <a:pt x="604" y="222"/>
                </a:lnTo>
                <a:lnTo>
                  <a:pt x="604" y="222"/>
                </a:lnTo>
                <a:lnTo>
                  <a:pt x="614" y="246"/>
                </a:lnTo>
                <a:lnTo>
                  <a:pt x="614" y="246"/>
                </a:lnTo>
                <a:lnTo>
                  <a:pt x="593" y="251"/>
                </a:lnTo>
                <a:lnTo>
                  <a:pt x="593" y="251"/>
                </a:lnTo>
                <a:close/>
                <a:moveTo>
                  <a:pt x="603" y="220"/>
                </a:moveTo>
                <a:lnTo>
                  <a:pt x="603" y="220"/>
                </a:lnTo>
                <a:lnTo>
                  <a:pt x="579" y="224"/>
                </a:lnTo>
                <a:lnTo>
                  <a:pt x="567" y="226"/>
                </a:lnTo>
                <a:lnTo>
                  <a:pt x="555" y="228"/>
                </a:lnTo>
                <a:lnTo>
                  <a:pt x="555" y="228"/>
                </a:lnTo>
                <a:lnTo>
                  <a:pt x="529" y="234"/>
                </a:lnTo>
                <a:lnTo>
                  <a:pt x="529" y="234"/>
                </a:lnTo>
                <a:lnTo>
                  <a:pt x="519" y="236"/>
                </a:lnTo>
                <a:lnTo>
                  <a:pt x="519" y="236"/>
                </a:lnTo>
                <a:lnTo>
                  <a:pt x="540" y="231"/>
                </a:lnTo>
                <a:lnTo>
                  <a:pt x="560" y="225"/>
                </a:lnTo>
                <a:lnTo>
                  <a:pt x="579" y="219"/>
                </a:lnTo>
                <a:lnTo>
                  <a:pt x="598" y="210"/>
                </a:lnTo>
                <a:lnTo>
                  <a:pt x="598" y="210"/>
                </a:lnTo>
                <a:lnTo>
                  <a:pt x="599" y="209"/>
                </a:lnTo>
                <a:lnTo>
                  <a:pt x="597" y="208"/>
                </a:lnTo>
                <a:lnTo>
                  <a:pt x="597" y="208"/>
                </a:lnTo>
                <a:lnTo>
                  <a:pt x="586" y="210"/>
                </a:lnTo>
                <a:lnTo>
                  <a:pt x="575" y="213"/>
                </a:lnTo>
                <a:lnTo>
                  <a:pt x="554" y="220"/>
                </a:lnTo>
                <a:lnTo>
                  <a:pt x="554" y="220"/>
                </a:lnTo>
                <a:lnTo>
                  <a:pt x="540" y="223"/>
                </a:lnTo>
                <a:lnTo>
                  <a:pt x="526" y="225"/>
                </a:lnTo>
                <a:lnTo>
                  <a:pt x="499" y="231"/>
                </a:lnTo>
                <a:lnTo>
                  <a:pt x="499" y="231"/>
                </a:lnTo>
                <a:lnTo>
                  <a:pt x="496" y="230"/>
                </a:lnTo>
                <a:lnTo>
                  <a:pt x="496" y="230"/>
                </a:lnTo>
                <a:lnTo>
                  <a:pt x="537" y="219"/>
                </a:lnTo>
                <a:lnTo>
                  <a:pt x="537" y="219"/>
                </a:lnTo>
                <a:lnTo>
                  <a:pt x="566" y="212"/>
                </a:lnTo>
                <a:lnTo>
                  <a:pt x="581" y="208"/>
                </a:lnTo>
                <a:lnTo>
                  <a:pt x="588" y="205"/>
                </a:lnTo>
                <a:lnTo>
                  <a:pt x="594" y="202"/>
                </a:lnTo>
                <a:lnTo>
                  <a:pt x="594" y="202"/>
                </a:lnTo>
                <a:lnTo>
                  <a:pt x="595" y="201"/>
                </a:lnTo>
                <a:lnTo>
                  <a:pt x="594" y="200"/>
                </a:lnTo>
                <a:lnTo>
                  <a:pt x="594" y="200"/>
                </a:lnTo>
                <a:lnTo>
                  <a:pt x="576" y="201"/>
                </a:lnTo>
                <a:lnTo>
                  <a:pt x="560" y="203"/>
                </a:lnTo>
                <a:lnTo>
                  <a:pt x="543" y="207"/>
                </a:lnTo>
                <a:lnTo>
                  <a:pt x="525" y="212"/>
                </a:lnTo>
                <a:lnTo>
                  <a:pt x="525" y="212"/>
                </a:lnTo>
                <a:lnTo>
                  <a:pt x="483" y="224"/>
                </a:lnTo>
                <a:lnTo>
                  <a:pt x="440" y="238"/>
                </a:lnTo>
                <a:lnTo>
                  <a:pt x="440" y="238"/>
                </a:lnTo>
                <a:lnTo>
                  <a:pt x="400" y="253"/>
                </a:lnTo>
                <a:lnTo>
                  <a:pt x="380" y="259"/>
                </a:lnTo>
                <a:lnTo>
                  <a:pt x="359" y="264"/>
                </a:lnTo>
                <a:lnTo>
                  <a:pt x="359" y="264"/>
                </a:lnTo>
                <a:lnTo>
                  <a:pt x="347" y="267"/>
                </a:lnTo>
                <a:lnTo>
                  <a:pt x="336" y="270"/>
                </a:lnTo>
                <a:lnTo>
                  <a:pt x="325" y="274"/>
                </a:lnTo>
                <a:lnTo>
                  <a:pt x="320" y="277"/>
                </a:lnTo>
                <a:lnTo>
                  <a:pt x="315" y="281"/>
                </a:lnTo>
                <a:lnTo>
                  <a:pt x="315" y="281"/>
                </a:lnTo>
                <a:lnTo>
                  <a:pt x="306" y="275"/>
                </a:lnTo>
                <a:lnTo>
                  <a:pt x="306" y="275"/>
                </a:lnTo>
                <a:lnTo>
                  <a:pt x="315" y="273"/>
                </a:lnTo>
                <a:lnTo>
                  <a:pt x="325" y="270"/>
                </a:lnTo>
                <a:lnTo>
                  <a:pt x="325" y="270"/>
                </a:lnTo>
                <a:lnTo>
                  <a:pt x="345" y="264"/>
                </a:lnTo>
                <a:lnTo>
                  <a:pt x="367" y="259"/>
                </a:lnTo>
                <a:lnTo>
                  <a:pt x="367" y="259"/>
                </a:lnTo>
                <a:lnTo>
                  <a:pt x="386" y="254"/>
                </a:lnTo>
                <a:lnTo>
                  <a:pt x="406" y="248"/>
                </a:lnTo>
                <a:lnTo>
                  <a:pt x="444" y="234"/>
                </a:lnTo>
                <a:lnTo>
                  <a:pt x="444" y="234"/>
                </a:lnTo>
                <a:lnTo>
                  <a:pt x="482" y="222"/>
                </a:lnTo>
                <a:lnTo>
                  <a:pt x="500" y="216"/>
                </a:lnTo>
                <a:lnTo>
                  <a:pt x="519" y="210"/>
                </a:lnTo>
                <a:lnTo>
                  <a:pt x="519" y="210"/>
                </a:lnTo>
                <a:lnTo>
                  <a:pt x="555" y="200"/>
                </a:lnTo>
                <a:lnTo>
                  <a:pt x="572" y="195"/>
                </a:lnTo>
                <a:lnTo>
                  <a:pt x="588" y="188"/>
                </a:lnTo>
                <a:lnTo>
                  <a:pt x="588" y="188"/>
                </a:lnTo>
                <a:lnTo>
                  <a:pt x="596" y="204"/>
                </a:lnTo>
                <a:lnTo>
                  <a:pt x="604" y="220"/>
                </a:lnTo>
                <a:lnTo>
                  <a:pt x="604" y="220"/>
                </a:lnTo>
                <a:lnTo>
                  <a:pt x="603" y="220"/>
                </a:lnTo>
                <a:lnTo>
                  <a:pt x="603" y="220"/>
                </a:lnTo>
                <a:close/>
                <a:moveTo>
                  <a:pt x="241" y="186"/>
                </a:moveTo>
                <a:lnTo>
                  <a:pt x="241" y="186"/>
                </a:lnTo>
                <a:lnTo>
                  <a:pt x="249" y="183"/>
                </a:lnTo>
                <a:lnTo>
                  <a:pt x="249" y="183"/>
                </a:lnTo>
                <a:lnTo>
                  <a:pt x="258" y="180"/>
                </a:lnTo>
                <a:lnTo>
                  <a:pt x="267" y="177"/>
                </a:lnTo>
                <a:lnTo>
                  <a:pt x="267" y="177"/>
                </a:lnTo>
                <a:lnTo>
                  <a:pt x="290" y="172"/>
                </a:lnTo>
                <a:lnTo>
                  <a:pt x="311" y="167"/>
                </a:lnTo>
                <a:lnTo>
                  <a:pt x="311" y="167"/>
                </a:lnTo>
                <a:lnTo>
                  <a:pt x="330" y="162"/>
                </a:lnTo>
                <a:lnTo>
                  <a:pt x="349" y="158"/>
                </a:lnTo>
                <a:lnTo>
                  <a:pt x="368" y="152"/>
                </a:lnTo>
                <a:lnTo>
                  <a:pt x="386" y="145"/>
                </a:lnTo>
                <a:lnTo>
                  <a:pt x="386" y="145"/>
                </a:lnTo>
                <a:lnTo>
                  <a:pt x="387" y="144"/>
                </a:lnTo>
                <a:lnTo>
                  <a:pt x="387" y="143"/>
                </a:lnTo>
                <a:lnTo>
                  <a:pt x="385" y="143"/>
                </a:lnTo>
                <a:lnTo>
                  <a:pt x="385" y="143"/>
                </a:lnTo>
                <a:lnTo>
                  <a:pt x="368" y="146"/>
                </a:lnTo>
                <a:lnTo>
                  <a:pt x="350" y="149"/>
                </a:lnTo>
                <a:lnTo>
                  <a:pt x="317" y="158"/>
                </a:lnTo>
                <a:lnTo>
                  <a:pt x="317" y="158"/>
                </a:lnTo>
                <a:lnTo>
                  <a:pt x="278" y="168"/>
                </a:lnTo>
                <a:lnTo>
                  <a:pt x="278" y="168"/>
                </a:lnTo>
                <a:lnTo>
                  <a:pt x="264" y="172"/>
                </a:lnTo>
                <a:lnTo>
                  <a:pt x="257" y="174"/>
                </a:lnTo>
                <a:lnTo>
                  <a:pt x="249" y="176"/>
                </a:lnTo>
                <a:lnTo>
                  <a:pt x="249" y="176"/>
                </a:lnTo>
                <a:lnTo>
                  <a:pt x="251" y="174"/>
                </a:lnTo>
                <a:lnTo>
                  <a:pt x="251" y="174"/>
                </a:lnTo>
                <a:lnTo>
                  <a:pt x="255" y="173"/>
                </a:lnTo>
                <a:lnTo>
                  <a:pt x="255" y="173"/>
                </a:lnTo>
                <a:lnTo>
                  <a:pt x="275" y="166"/>
                </a:lnTo>
                <a:lnTo>
                  <a:pt x="275" y="166"/>
                </a:lnTo>
                <a:lnTo>
                  <a:pt x="294" y="159"/>
                </a:lnTo>
                <a:lnTo>
                  <a:pt x="311" y="154"/>
                </a:lnTo>
                <a:lnTo>
                  <a:pt x="311" y="154"/>
                </a:lnTo>
                <a:lnTo>
                  <a:pt x="328" y="150"/>
                </a:lnTo>
                <a:lnTo>
                  <a:pt x="345" y="146"/>
                </a:lnTo>
                <a:lnTo>
                  <a:pt x="362" y="142"/>
                </a:lnTo>
                <a:lnTo>
                  <a:pt x="379" y="136"/>
                </a:lnTo>
                <a:lnTo>
                  <a:pt x="379" y="136"/>
                </a:lnTo>
                <a:lnTo>
                  <a:pt x="387" y="144"/>
                </a:lnTo>
                <a:lnTo>
                  <a:pt x="395" y="152"/>
                </a:lnTo>
                <a:lnTo>
                  <a:pt x="395" y="152"/>
                </a:lnTo>
                <a:lnTo>
                  <a:pt x="376" y="155"/>
                </a:lnTo>
                <a:lnTo>
                  <a:pt x="356" y="159"/>
                </a:lnTo>
                <a:lnTo>
                  <a:pt x="318" y="170"/>
                </a:lnTo>
                <a:lnTo>
                  <a:pt x="318" y="170"/>
                </a:lnTo>
                <a:lnTo>
                  <a:pt x="275" y="178"/>
                </a:lnTo>
                <a:lnTo>
                  <a:pt x="275" y="178"/>
                </a:lnTo>
                <a:lnTo>
                  <a:pt x="266" y="181"/>
                </a:lnTo>
                <a:lnTo>
                  <a:pt x="258" y="183"/>
                </a:lnTo>
                <a:lnTo>
                  <a:pt x="250" y="186"/>
                </a:lnTo>
                <a:lnTo>
                  <a:pt x="241" y="189"/>
                </a:lnTo>
                <a:lnTo>
                  <a:pt x="241" y="189"/>
                </a:lnTo>
                <a:lnTo>
                  <a:pt x="239" y="189"/>
                </a:lnTo>
                <a:lnTo>
                  <a:pt x="239" y="189"/>
                </a:lnTo>
                <a:lnTo>
                  <a:pt x="241" y="186"/>
                </a:lnTo>
                <a:lnTo>
                  <a:pt x="241" y="186"/>
                </a:lnTo>
                <a:close/>
                <a:moveTo>
                  <a:pt x="325" y="145"/>
                </a:moveTo>
                <a:lnTo>
                  <a:pt x="325" y="145"/>
                </a:lnTo>
                <a:lnTo>
                  <a:pt x="311" y="149"/>
                </a:lnTo>
                <a:lnTo>
                  <a:pt x="297" y="153"/>
                </a:lnTo>
                <a:lnTo>
                  <a:pt x="282" y="157"/>
                </a:lnTo>
                <a:lnTo>
                  <a:pt x="268" y="160"/>
                </a:lnTo>
                <a:lnTo>
                  <a:pt x="268" y="160"/>
                </a:lnTo>
                <a:lnTo>
                  <a:pt x="265" y="161"/>
                </a:lnTo>
                <a:lnTo>
                  <a:pt x="264" y="161"/>
                </a:lnTo>
                <a:lnTo>
                  <a:pt x="264" y="161"/>
                </a:lnTo>
                <a:lnTo>
                  <a:pt x="270" y="158"/>
                </a:lnTo>
                <a:lnTo>
                  <a:pt x="283" y="153"/>
                </a:lnTo>
                <a:lnTo>
                  <a:pt x="283" y="153"/>
                </a:lnTo>
                <a:lnTo>
                  <a:pt x="296" y="149"/>
                </a:lnTo>
                <a:lnTo>
                  <a:pt x="308" y="145"/>
                </a:lnTo>
                <a:lnTo>
                  <a:pt x="308" y="145"/>
                </a:lnTo>
                <a:lnTo>
                  <a:pt x="322" y="141"/>
                </a:lnTo>
                <a:lnTo>
                  <a:pt x="336" y="138"/>
                </a:lnTo>
                <a:lnTo>
                  <a:pt x="350" y="135"/>
                </a:lnTo>
                <a:lnTo>
                  <a:pt x="364" y="130"/>
                </a:lnTo>
                <a:lnTo>
                  <a:pt x="364" y="130"/>
                </a:lnTo>
                <a:lnTo>
                  <a:pt x="364" y="129"/>
                </a:lnTo>
                <a:lnTo>
                  <a:pt x="364" y="128"/>
                </a:lnTo>
                <a:lnTo>
                  <a:pt x="364" y="128"/>
                </a:lnTo>
                <a:lnTo>
                  <a:pt x="371" y="131"/>
                </a:lnTo>
                <a:lnTo>
                  <a:pt x="376" y="135"/>
                </a:lnTo>
                <a:lnTo>
                  <a:pt x="376" y="135"/>
                </a:lnTo>
                <a:lnTo>
                  <a:pt x="350" y="140"/>
                </a:lnTo>
                <a:lnTo>
                  <a:pt x="325" y="145"/>
                </a:lnTo>
                <a:lnTo>
                  <a:pt x="325" y="145"/>
                </a:lnTo>
                <a:close/>
                <a:moveTo>
                  <a:pt x="363" y="128"/>
                </a:moveTo>
                <a:lnTo>
                  <a:pt x="363" y="128"/>
                </a:lnTo>
                <a:lnTo>
                  <a:pt x="347" y="130"/>
                </a:lnTo>
                <a:lnTo>
                  <a:pt x="330" y="132"/>
                </a:lnTo>
                <a:lnTo>
                  <a:pt x="297" y="139"/>
                </a:lnTo>
                <a:lnTo>
                  <a:pt x="297" y="139"/>
                </a:lnTo>
                <a:lnTo>
                  <a:pt x="308" y="134"/>
                </a:lnTo>
                <a:lnTo>
                  <a:pt x="319" y="130"/>
                </a:lnTo>
                <a:lnTo>
                  <a:pt x="330" y="127"/>
                </a:lnTo>
                <a:lnTo>
                  <a:pt x="342" y="126"/>
                </a:lnTo>
                <a:lnTo>
                  <a:pt x="342" y="126"/>
                </a:lnTo>
                <a:lnTo>
                  <a:pt x="348" y="125"/>
                </a:lnTo>
                <a:lnTo>
                  <a:pt x="353" y="126"/>
                </a:lnTo>
                <a:lnTo>
                  <a:pt x="358" y="127"/>
                </a:lnTo>
                <a:lnTo>
                  <a:pt x="363" y="128"/>
                </a:lnTo>
                <a:lnTo>
                  <a:pt x="363" y="128"/>
                </a:lnTo>
                <a:lnTo>
                  <a:pt x="363" y="128"/>
                </a:lnTo>
                <a:lnTo>
                  <a:pt x="363" y="128"/>
                </a:lnTo>
                <a:close/>
                <a:moveTo>
                  <a:pt x="290" y="143"/>
                </a:moveTo>
                <a:lnTo>
                  <a:pt x="290" y="143"/>
                </a:lnTo>
                <a:lnTo>
                  <a:pt x="329" y="136"/>
                </a:lnTo>
                <a:lnTo>
                  <a:pt x="329" y="136"/>
                </a:lnTo>
                <a:lnTo>
                  <a:pt x="349" y="132"/>
                </a:lnTo>
                <a:lnTo>
                  <a:pt x="349" y="132"/>
                </a:lnTo>
                <a:lnTo>
                  <a:pt x="358" y="130"/>
                </a:lnTo>
                <a:lnTo>
                  <a:pt x="358" y="130"/>
                </a:lnTo>
                <a:lnTo>
                  <a:pt x="351" y="133"/>
                </a:lnTo>
                <a:lnTo>
                  <a:pt x="343" y="135"/>
                </a:lnTo>
                <a:lnTo>
                  <a:pt x="343" y="135"/>
                </a:lnTo>
                <a:lnTo>
                  <a:pt x="321" y="140"/>
                </a:lnTo>
                <a:lnTo>
                  <a:pt x="309" y="143"/>
                </a:lnTo>
                <a:lnTo>
                  <a:pt x="298" y="146"/>
                </a:lnTo>
                <a:lnTo>
                  <a:pt x="298" y="146"/>
                </a:lnTo>
                <a:lnTo>
                  <a:pt x="282" y="151"/>
                </a:lnTo>
                <a:lnTo>
                  <a:pt x="268" y="157"/>
                </a:lnTo>
                <a:lnTo>
                  <a:pt x="268" y="157"/>
                </a:lnTo>
                <a:lnTo>
                  <a:pt x="278" y="150"/>
                </a:lnTo>
                <a:lnTo>
                  <a:pt x="290" y="143"/>
                </a:lnTo>
                <a:lnTo>
                  <a:pt x="290" y="143"/>
                </a:lnTo>
                <a:close/>
                <a:moveTo>
                  <a:pt x="260" y="165"/>
                </a:moveTo>
                <a:lnTo>
                  <a:pt x="260" y="165"/>
                </a:lnTo>
                <a:lnTo>
                  <a:pt x="275" y="161"/>
                </a:lnTo>
                <a:lnTo>
                  <a:pt x="291" y="157"/>
                </a:lnTo>
                <a:lnTo>
                  <a:pt x="320" y="148"/>
                </a:lnTo>
                <a:lnTo>
                  <a:pt x="320" y="148"/>
                </a:lnTo>
                <a:lnTo>
                  <a:pt x="336" y="145"/>
                </a:lnTo>
                <a:lnTo>
                  <a:pt x="352" y="142"/>
                </a:lnTo>
                <a:lnTo>
                  <a:pt x="352" y="142"/>
                </a:lnTo>
                <a:lnTo>
                  <a:pt x="359" y="140"/>
                </a:lnTo>
                <a:lnTo>
                  <a:pt x="359" y="140"/>
                </a:lnTo>
                <a:lnTo>
                  <a:pt x="332" y="147"/>
                </a:lnTo>
                <a:lnTo>
                  <a:pt x="306" y="153"/>
                </a:lnTo>
                <a:lnTo>
                  <a:pt x="306" y="153"/>
                </a:lnTo>
                <a:lnTo>
                  <a:pt x="279" y="161"/>
                </a:lnTo>
                <a:lnTo>
                  <a:pt x="254" y="171"/>
                </a:lnTo>
                <a:lnTo>
                  <a:pt x="254" y="171"/>
                </a:lnTo>
                <a:lnTo>
                  <a:pt x="260" y="165"/>
                </a:lnTo>
                <a:lnTo>
                  <a:pt x="260" y="165"/>
                </a:lnTo>
                <a:close/>
                <a:moveTo>
                  <a:pt x="245" y="181"/>
                </a:moveTo>
                <a:lnTo>
                  <a:pt x="245" y="181"/>
                </a:lnTo>
                <a:lnTo>
                  <a:pt x="247" y="178"/>
                </a:lnTo>
                <a:lnTo>
                  <a:pt x="247" y="178"/>
                </a:lnTo>
                <a:lnTo>
                  <a:pt x="255" y="177"/>
                </a:lnTo>
                <a:lnTo>
                  <a:pt x="263" y="175"/>
                </a:lnTo>
                <a:lnTo>
                  <a:pt x="263" y="175"/>
                </a:lnTo>
                <a:lnTo>
                  <a:pt x="282" y="169"/>
                </a:lnTo>
                <a:lnTo>
                  <a:pt x="301" y="165"/>
                </a:lnTo>
                <a:lnTo>
                  <a:pt x="301" y="165"/>
                </a:lnTo>
                <a:lnTo>
                  <a:pt x="343" y="153"/>
                </a:lnTo>
                <a:lnTo>
                  <a:pt x="343" y="153"/>
                </a:lnTo>
                <a:lnTo>
                  <a:pt x="362" y="150"/>
                </a:lnTo>
                <a:lnTo>
                  <a:pt x="372" y="148"/>
                </a:lnTo>
                <a:lnTo>
                  <a:pt x="381" y="145"/>
                </a:lnTo>
                <a:lnTo>
                  <a:pt x="381" y="145"/>
                </a:lnTo>
                <a:lnTo>
                  <a:pt x="363" y="152"/>
                </a:lnTo>
                <a:lnTo>
                  <a:pt x="347" y="157"/>
                </a:lnTo>
                <a:lnTo>
                  <a:pt x="329" y="161"/>
                </a:lnTo>
                <a:lnTo>
                  <a:pt x="312" y="166"/>
                </a:lnTo>
                <a:lnTo>
                  <a:pt x="277" y="173"/>
                </a:lnTo>
                <a:lnTo>
                  <a:pt x="260" y="177"/>
                </a:lnTo>
                <a:lnTo>
                  <a:pt x="243" y="183"/>
                </a:lnTo>
                <a:lnTo>
                  <a:pt x="243" y="183"/>
                </a:lnTo>
                <a:lnTo>
                  <a:pt x="245" y="181"/>
                </a:lnTo>
                <a:lnTo>
                  <a:pt x="245" y="181"/>
                </a:lnTo>
                <a:close/>
                <a:moveTo>
                  <a:pt x="238" y="191"/>
                </a:moveTo>
                <a:lnTo>
                  <a:pt x="238" y="191"/>
                </a:lnTo>
                <a:lnTo>
                  <a:pt x="248" y="189"/>
                </a:lnTo>
                <a:lnTo>
                  <a:pt x="258" y="186"/>
                </a:lnTo>
                <a:lnTo>
                  <a:pt x="258" y="186"/>
                </a:lnTo>
                <a:lnTo>
                  <a:pt x="277" y="181"/>
                </a:lnTo>
                <a:lnTo>
                  <a:pt x="298" y="176"/>
                </a:lnTo>
                <a:lnTo>
                  <a:pt x="298" y="176"/>
                </a:lnTo>
                <a:lnTo>
                  <a:pt x="322" y="171"/>
                </a:lnTo>
                <a:lnTo>
                  <a:pt x="347" y="165"/>
                </a:lnTo>
                <a:lnTo>
                  <a:pt x="372" y="158"/>
                </a:lnTo>
                <a:lnTo>
                  <a:pt x="397" y="154"/>
                </a:lnTo>
                <a:lnTo>
                  <a:pt x="397" y="154"/>
                </a:lnTo>
                <a:lnTo>
                  <a:pt x="402" y="159"/>
                </a:lnTo>
                <a:lnTo>
                  <a:pt x="402" y="159"/>
                </a:lnTo>
                <a:lnTo>
                  <a:pt x="402" y="159"/>
                </a:lnTo>
                <a:lnTo>
                  <a:pt x="402" y="159"/>
                </a:lnTo>
                <a:lnTo>
                  <a:pt x="358" y="169"/>
                </a:lnTo>
                <a:lnTo>
                  <a:pt x="316" y="179"/>
                </a:lnTo>
                <a:lnTo>
                  <a:pt x="316" y="179"/>
                </a:lnTo>
                <a:lnTo>
                  <a:pt x="274" y="190"/>
                </a:lnTo>
                <a:lnTo>
                  <a:pt x="254" y="195"/>
                </a:lnTo>
                <a:lnTo>
                  <a:pt x="233" y="199"/>
                </a:lnTo>
                <a:lnTo>
                  <a:pt x="233" y="199"/>
                </a:lnTo>
                <a:lnTo>
                  <a:pt x="238" y="191"/>
                </a:lnTo>
                <a:lnTo>
                  <a:pt x="238" y="191"/>
                </a:lnTo>
                <a:close/>
                <a:moveTo>
                  <a:pt x="441" y="115"/>
                </a:moveTo>
                <a:lnTo>
                  <a:pt x="441" y="115"/>
                </a:lnTo>
                <a:lnTo>
                  <a:pt x="439" y="112"/>
                </a:lnTo>
                <a:lnTo>
                  <a:pt x="439" y="112"/>
                </a:lnTo>
                <a:lnTo>
                  <a:pt x="439" y="112"/>
                </a:lnTo>
                <a:lnTo>
                  <a:pt x="439" y="112"/>
                </a:lnTo>
                <a:lnTo>
                  <a:pt x="454" y="103"/>
                </a:lnTo>
                <a:lnTo>
                  <a:pt x="467" y="95"/>
                </a:lnTo>
                <a:lnTo>
                  <a:pt x="467" y="95"/>
                </a:lnTo>
                <a:lnTo>
                  <a:pt x="463" y="98"/>
                </a:lnTo>
                <a:lnTo>
                  <a:pt x="463" y="98"/>
                </a:lnTo>
                <a:lnTo>
                  <a:pt x="441" y="115"/>
                </a:lnTo>
                <a:lnTo>
                  <a:pt x="441" y="115"/>
                </a:lnTo>
                <a:lnTo>
                  <a:pt x="441" y="115"/>
                </a:lnTo>
                <a:lnTo>
                  <a:pt x="441" y="115"/>
                </a:lnTo>
                <a:close/>
                <a:moveTo>
                  <a:pt x="442" y="117"/>
                </a:moveTo>
                <a:lnTo>
                  <a:pt x="442" y="117"/>
                </a:lnTo>
                <a:lnTo>
                  <a:pt x="456" y="110"/>
                </a:lnTo>
                <a:lnTo>
                  <a:pt x="469" y="104"/>
                </a:lnTo>
                <a:lnTo>
                  <a:pt x="469" y="104"/>
                </a:lnTo>
                <a:lnTo>
                  <a:pt x="456" y="112"/>
                </a:lnTo>
                <a:lnTo>
                  <a:pt x="451" y="116"/>
                </a:lnTo>
                <a:lnTo>
                  <a:pt x="444" y="121"/>
                </a:lnTo>
                <a:lnTo>
                  <a:pt x="444" y="121"/>
                </a:lnTo>
                <a:lnTo>
                  <a:pt x="442" y="117"/>
                </a:lnTo>
                <a:lnTo>
                  <a:pt x="442" y="117"/>
                </a:lnTo>
                <a:lnTo>
                  <a:pt x="442" y="117"/>
                </a:lnTo>
                <a:lnTo>
                  <a:pt x="442" y="117"/>
                </a:lnTo>
                <a:close/>
                <a:moveTo>
                  <a:pt x="471" y="109"/>
                </a:moveTo>
                <a:lnTo>
                  <a:pt x="471" y="109"/>
                </a:lnTo>
                <a:lnTo>
                  <a:pt x="484" y="102"/>
                </a:lnTo>
                <a:lnTo>
                  <a:pt x="484" y="102"/>
                </a:lnTo>
                <a:lnTo>
                  <a:pt x="492" y="97"/>
                </a:lnTo>
                <a:lnTo>
                  <a:pt x="496" y="96"/>
                </a:lnTo>
                <a:lnTo>
                  <a:pt x="497" y="96"/>
                </a:lnTo>
                <a:lnTo>
                  <a:pt x="496" y="98"/>
                </a:lnTo>
                <a:lnTo>
                  <a:pt x="496" y="98"/>
                </a:lnTo>
                <a:lnTo>
                  <a:pt x="490" y="102"/>
                </a:lnTo>
                <a:lnTo>
                  <a:pt x="485" y="106"/>
                </a:lnTo>
                <a:lnTo>
                  <a:pt x="473" y="113"/>
                </a:lnTo>
                <a:lnTo>
                  <a:pt x="473" y="113"/>
                </a:lnTo>
                <a:lnTo>
                  <a:pt x="461" y="122"/>
                </a:lnTo>
                <a:lnTo>
                  <a:pt x="450" y="131"/>
                </a:lnTo>
                <a:lnTo>
                  <a:pt x="450" y="131"/>
                </a:lnTo>
                <a:lnTo>
                  <a:pt x="445" y="123"/>
                </a:lnTo>
                <a:lnTo>
                  <a:pt x="445" y="123"/>
                </a:lnTo>
                <a:lnTo>
                  <a:pt x="471" y="109"/>
                </a:lnTo>
                <a:lnTo>
                  <a:pt x="471" y="109"/>
                </a:lnTo>
                <a:close/>
                <a:moveTo>
                  <a:pt x="451" y="133"/>
                </a:moveTo>
                <a:lnTo>
                  <a:pt x="451" y="133"/>
                </a:lnTo>
                <a:lnTo>
                  <a:pt x="488" y="113"/>
                </a:lnTo>
                <a:lnTo>
                  <a:pt x="488" y="113"/>
                </a:lnTo>
                <a:lnTo>
                  <a:pt x="507" y="104"/>
                </a:lnTo>
                <a:lnTo>
                  <a:pt x="507" y="104"/>
                </a:lnTo>
                <a:lnTo>
                  <a:pt x="503" y="106"/>
                </a:lnTo>
                <a:lnTo>
                  <a:pt x="499" y="109"/>
                </a:lnTo>
                <a:lnTo>
                  <a:pt x="491" y="116"/>
                </a:lnTo>
                <a:lnTo>
                  <a:pt x="491" y="116"/>
                </a:lnTo>
                <a:lnTo>
                  <a:pt x="480" y="124"/>
                </a:lnTo>
                <a:lnTo>
                  <a:pt x="468" y="131"/>
                </a:lnTo>
                <a:lnTo>
                  <a:pt x="468" y="131"/>
                </a:lnTo>
                <a:lnTo>
                  <a:pt x="454" y="139"/>
                </a:lnTo>
                <a:lnTo>
                  <a:pt x="454" y="139"/>
                </a:lnTo>
                <a:lnTo>
                  <a:pt x="453" y="137"/>
                </a:lnTo>
                <a:lnTo>
                  <a:pt x="453" y="137"/>
                </a:lnTo>
                <a:lnTo>
                  <a:pt x="451" y="133"/>
                </a:lnTo>
                <a:lnTo>
                  <a:pt x="451" y="133"/>
                </a:lnTo>
                <a:lnTo>
                  <a:pt x="451" y="133"/>
                </a:lnTo>
                <a:lnTo>
                  <a:pt x="451" y="133"/>
                </a:lnTo>
                <a:close/>
                <a:moveTo>
                  <a:pt x="457" y="140"/>
                </a:moveTo>
                <a:lnTo>
                  <a:pt x="457" y="140"/>
                </a:lnTo>
                <a:lnTo>
                  <a:pt x="458" y="140"/>
                </a:lnTo>
                <a:lnTo>
                  <a:pt x="460" y="138"/>
                </a:lnTo>
                <a:lnTo>
                  <a:pt x="460" y="138"/>
                </a:lnTo>
                <a:lnTo>
                  <a:pt x="470" y="133"/>
                </a:lnTo>
                <a:lnTo>
                  <a:pt x="470" y="133"/>
                </a:lnTo>
                <a:lnTo>
                  <a:pt x="491" y="121"/>
                </a:lnTo>
                <a:lnTo>
                  <a:pt x="491" y="121"/>
                </a:lnTo>
                <a:lnTo>
                  <a:pt x="509" y="113"/>
                </a:lnTo>
                <a:lnTo>
                  <a:pt x="509" y="113"/>
                </a:lnTo>
                <a:lnTo>
                  <a:pt x="513" y="112"/>
                </a:lnTo>
                <a:lnTo>
                  <a:pt x="509" y="115"/>
                </a:lnTo>
                <a:lnTo>
                  <a:pt x="509" y="115"/>
                </a:lnTo>
                <a:lnTo>
                  <a:pt x="497" y="124"/>
                </a:lnTo>
                <a:lnTo>
                  <a:pt x="497" y="124"/>
                </a:lnTo>
                <a:lnTo>
                  <a:pt x="486" y="132"/>
                </a:lnTo>
                <a:lnTo>
                  <a:pt x="486" y="132"/>
                </a:lnTo>
                <a:lnTo>
                  <a:pt x="479" y="136"/>
                </a:lnTo>
                <a:lnTo>
                  <a:pt x="479" y="136"/>
                </a:lnTo>
                <a:lnTo>
                  <a:pt x="476" y="136"/>
                </a:lnTo>
                <a:lnTo>
                  <a:pt x="474" y="137"/>
                </a:lnTo>
                <a:lnTo>
                  <a:pt x="474" y="137"/>
                </a:lnTo>
                <a:lnTo>
                  <a:pt x="469" y="140"/>
                </a:lnTo>
                <a:lnTo>
                  <a:pt x="464" y="143"/>
                </a:lnTo>
                <a:lnTo>
                  <a:pt x="462" y="144"/>
                </a:lnTo>
                <a:lnTo>
                  <a:pt x="460" y="144"/>
                </a:lnTo>
                <a:lnTo>
                  <a:pt x="458" y="143"/>
                </a:lnTo>
                <a:lnTo>
                  <a:pt x="456" y="141"/>
                </a:lnTo>
                <a:lnTo>
                  <a:pt x="456" y="141"/>
                </a:lnTo>
                <a:lnTo>
                  <a:pt x="457" y="140"/>
                </a:lnTo>
                <a:lnTo>
                  <a:pt x="457" y="140"/>
                </a:lnTo>
                <a:close/>
                <a:moveTo>
                  <a:pt x="484" y="135"/>
                </a:moveTo>
                <a:lnTo>
                  <a:pt x="484" y="135"/>
                </a:lnTo>
                <a:lnTo>
                  <a:pt x="485" y="135"/>
                </a:lnTo>
                <a:lnTo>
                  <a:pt x="485" y="135"/>
                </a:lnTo>
                <a:lnTo>
                  <a:pt x="493" y="131"/>
                </a:lnTo>
                <a:lnTo>
                  <a:pt x="493" y="131"/>
                </a:lnTo>
                <a:lnTo>
                  <a:pt x="509" y="123"/>
                </a:lnTo>
                <a:lnTo>
                  <a:pt x="509" y="123"/>
                </a:lnTo>
                <a:lnTo>
                  <a:pt x="521" y="118"/>
                </a:lnTo>
                <a:lnTo>
                  <a:pt x="524" y="117"/>
                </a:lnTo>
                <a:lnTo>
                  <a:pt x="525" y="117"/>
                </a:lnTo>
                <a:lnTo>
                  <a:pt x="525" y="118"/>
                </a:lnTo>
                <a:lnTo>
                  <a:pt x="522" y="121"/>
                </a:lnTo>
                <a:lnTo>
                  <a:pt x="522" y="121"/>
                </a:lnTo>
                <a:lnTo>
                  <a:pt x="517" y="127"/>
                </a:lnTo>
                <a:lnTo>
                  <a:pt x="510" y="131"/>
                </a:lnTo>
                <a:lnTo>
                  <a:pt x="497" y="140"/>
                </a:lnTo>
                <a:lnTo>
                  <a:pt x="497" y="140"/>
                </a:lnTo>
                <a:lnTo>
                  <a:pt x="489" y="138"/>
                </a:lnTo>
                <a:lnTo>
                  <a:pt x="483" y="136"/>
                </a:lnTo>
                <a:lnTo>
                  <a:pt x="483" y="136"/>
                </a:lnTo>
                <a:lnTo>
                  <a:pt x="484" y="135"/>
                </a:lnTo>
                <a:lnTo>
                  <a:pt x="484" y="135"/>
                </a:lnTo>
                <a:close/>
                <a:moveTo>
                  <a:pt x="525" y="130"/>
                </a:moveTo>
                <a:lnTo>
                  <a:pt x="525" y="130"/>
                </a:lnTo>
                <a:lnTo>
                  <a:pt x="532" y="128"/>
                </a:lnTo>
                <a:lnTo>
                  <a:pt x="532" y="128"/>
                </a:lnTo>
                <a:lnTo>
                  <a:pt x="532" y="129"/>
                </a:lnTo>
                <a:lnTo>
                  <a:pt x="523" y="136"/>
                </a:lnTo>
                <a:lnTo>
                  <a:pt x="523" y="136"/>
                </a:lnTo>
                <a:lnTo>
                  <a:pt x="507" y="146"/>
                </a:lnTo>
                <a:lnTo>
                  <a:pt x="507" y="146"/>
                </a:lnTo>
                <a:lnTo>
                  <a:pt x="501" y="142"/>
                </a:lnTo>
                <a:lnTo>
                  <a:pt x="501" y="142"/>
                </a:lnTo>
                <a:lnTo>
                  <a:pt x="525" y="130"/>
                </a:lnTo>
                <a:lnTo>
                  <a:pt x="525" y="130"/>
                </a:lnTo>
                <a:close/>
                <a:moveTo>
                  <a:pt x="510" y="148"/>
                </a:moveTo>
                <a:lnTo>
                  <a:pt x="510" y="148"/>
                </a:lnTo>
                <a:lnTo>
                  <a:pt x="528" y="143"/>
                </a:lnTo>
                <a:lnTo>
                  <a:pt x="536" y="139"/>
                </a:lnTo>
                <a:lnTo>
                  <a:pt x="541" y="135"/>
                </a:lnTo>
                <a:lnTo>
                  <a:pt x="541" y="135"/>
                </a:lnTo>
                <a:lnTo>
                  <a:pt x="536" y="140"/>
                </a:lnTo>
                <a:lnTo>
                  <a:pt x="530" y="144"/>
                </a:lnTo>
                <a:lnTo>
                  <a:pt x="517" y="153"/>
                </a:lnTo>
                <a:lnTo>
                  <a:pt x="517" y="153"/>
                </a:lnTo>
                <a:lnTo>
                  <a:pt x="510" y="148"/>
                </a:lnTo>
                <a:lnTo>
                  <a:pt x="510" y="148"/>
                </a:lnTo>
                <a:close/>
                <a:moveTo>
                  <a:pt x="523" y="166"/>
                </a:moveTo>
                <a:lnTo>
                  <a:pt x="523" y="166"/>
                </a:lnTo>
                <a:lnTo>
                  <a:pt x="523" y="162"/>
                </a:lnTo>
                <a:lnTo>
                  <a:pt x="523" y="162"/>
                </a:lnTo>
                <a:lnTo>
                  <a:pt x="542" y="156"/>
                </a:lnTo>
                <a:lnTo>
                  <a:pt x="542" y="156"/>
                </a:lnTo>
                <a:lnTo>
                  <a:pt x="523" y="166"/>
                </a:lnTo>
                <a:lnTo>
                  <a:pt x="523" y="166"/>
                </a:lnTo>
                <a:close/>
                <a:moveTo>
                  <a:pt x="503" y="180"/>
                </a:moveTo>
                <a:lnTo>
                  <a:pt x="503" y="180"/>
                </a:lnTo>
                <a:lnTo>
                  <a:pt x="506" y="181"/>
                </a:lnTo>
                <a:lnTo>
                  <a:pt x="506" y="181"/>
                </a:lnTo>
                <a:lnTo>
                  <a:pt x="501" y="181"/>
                </a:lnTo>
                <a:lnTo>
                  <a:pt x="501" y="181"/>
                </a:lnTo>
                <a:lnTo>
                  <a:pt x="503" y="180"/>
                </a:lnTo>
                <a:lnTo>
                  <a:pt x="503" y="180"/>
                </a:lnTo>
                <a:close/>
                <a:moveTo>
                  <a:pt x="497" y="175"/>
                </a:moveTo>
                <a:lnTo>
                  <a:pt x="497" y="175"/>
                </a:lnTo>
                <a:lnTo>
                  <a:pt x="499" y="177"/>
                </a:lnTo>
                <a:lnTo>
                  <a:pt x="499" y="177"/>
                </a:lnTo>
                <a:lnTo>
                  <a:pt x="497" y="177"/>
                </a:lnTo>
                <a:lnTo>
                  <a:pt x="496" y="176"/>
                </a:lnTo>
                <a:lnTo>
                  <a:pt x="497" y="175"/>
                </a:lnTo>
                <a:lnTo>
                  <a:pt x="497" y="175"/>
                </a:lnTo>
                <a:close/>
                <a:moveTo>
                  <a:pt x="490" y="169"/>
                </a:moveTo>
                <a:lnTo>
                  <a:pt x="490" y="169"/>
                </a:lnTo>
                <a:lnTo>
                  <a:pt x="494" y="172"/>
                </a:lnTo>
                <a:lnTo>
                  <a:pt x="494" y="172"/>
                </a:lnTo>
                <a:lnTo>
                  <a:pt x="488" y="174"/>
                </a:lnTo>
                <a:lnTo>
                  <a:pt x="488" y="174"/>
                </a:lnTo>
                <a:lnTo>
                  <a:pt x="488" y="173"/>
                </a:lnTo>
                <a:lnTo>
                  <a:pt x="490" y="171"/>
                </a:lnTo>
                <a:lnTo>
                  <a:pt x="490" y="171"/>
                </a:lnTo>
                <a:lnTo>
                  <a:pt x="490" y="170"/>
                </a:lnTo>
                <a:lnTo>
                  <a:pt x="490" y="169"/>
                </a:lnTo>
                <a:lnTo>
                  <a:pt x="490" y="169"/>
                </a:lnTo>
                <a:close/>
                <a:moveTo>
                  <a:pt x="489" y="169"/>
                </a:moveTo>
                <a:lnTo>
                  <a:pt x="489" y="169"/>
                </a:lnTo>
                <a:lnTo>
                  <a:pt x="482" y="171"/>
                </a:lnTo>
                <a:lnTo>
                  <a:pt x="482" y="171"/>
                </a:lnTo>
                <a:lnTo>
                  <a:pt x="483" y="165"/>
                </a:lnTo>
                <a:lnTo>
                  <a:pt x="483" y="165"/>
                </a:lnTo>
                <a:lnTo>
                  <a:pt x="489" y="168"/>
                </a:lnTo>
                <a:lnTo>
                  <a:pt x="489" y="168"/>
                </a:lnTo>
                <a:lnTo>
                  <a:pt x="489" y="169"/>
                </a:lnTo>
                <a:lnTo>
                  <a:pt x="489" y="169"/>
                </a:lnTo>
                <a:lnTo>
                  <a:pt x="489" y="169"/>
                </a:lnTo>
                <a:lnTo>
                  <a:pt x="489" y="169"/>
                </a:lnTo>
                <a:close/>
                <a:moveTo>
                  <a:pt x="481" y="172"/>
                </a:moveTo>
                <a:lnTo>
                  <a:pt x="481" y="172"/>
                </a:lnTo>
                <a:lnTo>
                  <a:pt x="485" y="171"/>
                </a:lnTo>
                <a:lnTo>
                  <a:pt x="485" y="172"/>
                </a:lnTo>
                <a:lnTo>
                  <a:pt x="483" y="174"/>
                </a:lnTo>
                <a:lnTo>
                  <a:pt x="483" y="174"/>
                </a:lnTo>
                <a:lnTo>
                  <a:pt x="483" y="174"/>
                </a:lnTo>
                <a:lnTo>
                  <a:pt x="483" y="174"/>
                </a:lnTo>
                <a:lnTo>
                  <a:pt x="481" y="173"/>
                </a:lnTo>
                <a:lnTo>
                  <a:pt x="481" y="173"/>
                </a:lnTo>
                <a:lnTo>
                  <a:pt x="481" y="172"/>
                </a:lnTo>
                <a:lnTo>
                  <a:pt x="481" y="172"/>
                </a:lnTo>
                <a:close/>
                <a:moveTo>
                  <a:pt x="491" y="178"/>
                </a:moveTo>
                <a:lnTo>
                  <a:pt x="491" y="178"/>
                </a:lnTo>
                <a:lnTo>
                  <a:pt x="491" y="178"/>
                </a:lnTo>
                <a:lnTo>
                  <a:pt x="491" y="178"/>
                </a:lnTo>
                <a:lnTo>
                  <a:pt x="490" y="178"/>
                </a:lnTo>
                <a:lnTo>
                  <a:pt x="490" y="178"/>
                </a:lnTo>
                <a:lnTo>
                  <a:pt x="485" y="175"/>
                </a:lnTo>
                <a:lnTo>
                  <a:pt x="485" y="175"/>
                </a:lnTo>
                <a:lnTo>
                  <a:pt x="491" y="175"/>
                </a:lnTo>
                <a:lnTo>
                  <a:pt x="492" y="176"/>
                </a:lnTo>
                <a:lnTo>
                  <a:pt x="491" y="178"/>
                </a:lnTo>
                <a:lnTo>
                  <a:pt x="491" y="178"/>
                </a:lnTo>
                <a:close/>
                <a:moveTo>
                  <a:pt x="498" y="182"/>
                </a:moveTo>
                <a:lnTo>
                  <a:pt x="498" y="182"/>
                </a:lnTo>
                <a:lnTo>
                  <a:pt x="494" y="179"/>
                </a:lnTo>
                <a:lnTo>
                  <a:pt x="494" y="179"/>
                </a:lnTo>
                <a:lnTo>
                  <a:pt x="499" y="178"/>
                </a:lnTo>
                <a:lnTo>
                  <a:pt x="500" y="178"/>
                </a:lnTo>
                <a:lnTo>
                  <a:pt x="500" y="179"/>
                </a:lnTo>
                <a:lnTo>
                  <a:pt x="498" y="182"/>
                </a:lnTo>
                <a:lnTo>
                  <a:pt x="498" y="182"/>
                </a:lnTo>
                <a:close/>
                <a:moveTo>
                  <a:pt x="566" y="162"/>
                </a:moveTo>
                <a:lnTo>
                  <a:pt x="566" y="162"/>
                </a:lnTo>
                <a:lnTo>
                  <a:pt x="560" y="166"/>
                </a:lnTo>
                <a:lnTo>
                  <a:pt x="552" y="170"/>
                </a:lnTo>
                <a:lnTo>
                  <a:pt x="538" y="177"/>
                </a:lnTo>
                <a:lnTo>
                  <a:pt x="538" y="177"/>
                </a:lnTo>
                <a:lnTo>
                  <a:pt x="522" y="184"/>
                </a:lnTo>
                <a:lnTo>
                  <a:pt x="508" y="192"/>
                </a:lnTo>
                <a:lnTo>
                  <a:pt x="508" y="192"/>
                </a:lnTo>
                <a:lnTo>
                  <a:pt x="505" y="188"/>
                </a:lnTo>
                <a:lnTo>
                  <a:pt x="502" y="184"/>
                </a:lnTo>
                <a:lnTo>
                  <a:pt x="502" y="184"/>
                </a:lnTo>
                <a:lnTo>
                  <a:pt x="510" y="183"/>
                </a:lnTo>
                <a:lnTo>
                  <a:pt x="518" y="180"/>
                </a:lnTo>
                <a:lnTo>
                  <a:pt x="535" y="175"/>
                </a:lnTo>
                <a:lnTo>
                  <a:pt x="551" y="169"/>
                </a:lnTo>
                <a:lnTo>
                  <a:pt x="566" y="162"/>
                </a:lnTo>
                <a:lnTo>
                  <a:pt x="566" y="162"/>
                </a:lnTo>
                <a:close/>
                <a:moveTo>
                  <a:pt x="509" y="195"/>
                </a:moveTo>
                <a:lnTo>
                  <a:pt x="509" y="195"/>
                </a:lnTo>
                <a:lnTo>
                  <a:pt x="548" y="179"/>
                </a:lnTo>
                <a:lnTo>
                  <a:pt x="548" y="179"/>
                </a:lnTo>
                <a:lnTo>
                  <a:pt x="568" y="172"/>
                </a:lnTo>
                <a:lnTo>
                  <a:pt x="568" y="172"/>
                </a:lnTo>
                <a:lnTo>
                  <a:pt x="564" y="174"/>
                </a:lnTo>
                <a:lnTo>
                  <a:pt x="560" y="177"/>
                </a:lnTo>
                <a:lnTo>
                  <a:pt x="552" y="182"/>
                </a:lnTo>
                <a:lnTo>
                  <a:pt x="552" y="182"/>
                </a:lnTo>
                <a:lnTo>
                  <a:pt x="533" y="190"/>
                </a:lnTo>
                <a:lnTo>
                  <a:pt x="514" y="198"/>
                </a:lnTo>
                <a:lnTo>
                  <a:pt x="514" y="198"/>
                </a:lnTo>
                <a:lnTo>
                  <a:pt x="510" y="200"/>
                </a:lnTo>
                <a:lnTo>
                  <a:pt x="510" y="200"/>
                </a:lnTo>
                <a:lnTo>
                  <a:pt x="510" y="199"/>
                </a:lnTo>
                <a:lnTo>
                  <a:pt x="510" y="199"/>
                </a:lnTo>
                <a:lnTo>
                  <a:pt x="509" y="195"/>
                </a:lnTo>
                <a:lnTo>
                  <a:pt x="509" y="195"/>
                </a:lnTo>
                <a:close/>
                <a:moveTo>
                  <a:pt x="484" y="209"/>
                </a:moveTo>
                <a:lnTo>
                  <a:pt x="484" y="209"/>
                </a:lnTo>
                <a:lnTo>
                  <a:pt x="485" y="210"/>
                </a:lnTo>
                <a:lnTo>
                  <a:pt x="485" y="210"/>
                </a:lnTo>
                <a:lnTo>
                  <a:pt x="468" y="217"/>
                </a:lnTo>
                <a:lnTo>
                  <a:pt x="450" y="223"/>
                </a:lnTo>
                <a:lnTo>
                  <a:pt x="413" y="234"/>
                </a:lnTo>
                <a:lnTo>
                  <a:pt x="413" y="234"/>
                </a:lnTo>
                <a:lnTo>
                  <a:pt x="447" y="223"/>
                </a:lnTo>
                <a:lnTo>
                  <a:pt x="447" y="223"/>
                </a:lnTo>
                <a:lnTo>
                  <a:pt x="469" y="214"/>
                </a:lnTo>
                <a:lnTo>
                  <a:pt x="469" y="214"/>
                </a:lnTo>
                <a:lnTo>
                  <a:pt x="482" y="210"/>
                </a:lnTo>
                <a:lnTo>
                  <a:pt x="482" y="210"/>
                </a:lnTo>
                <a:lnTo>
                  <a:pt x="484" y="209"/>
                </a:lnTo>
                <a:lnTo>
                  <a:pt x="484" y="209"/>
                </a:lnTo>
                <a:close/>
                <a:moveTo>
                  <a:pt x="447" y="220"/>
                </a:moveTo>
                <a:lnTo>
                  <a:pt x="447" y="220"/>
                </a:lnTo>
                <a:lnTo>
                  <a:pt x="415" y="231"/>
                </a:lnTo>
                <a:lnTo>
                  <a:pt x="383" y="241"/>
                </a:lnTo>
                <a:lnTo>
                  <a:pt x="383" y="241"/>
                </a:lnTo>
                <a:lnTo>
                  <a:pt x="318" y="261"/>
                </a:lnTo>
                <a:lnTo>
                  <a:pt x="318" y="261"/>
                </a:lnTo>
                <a:lnTo>
                  <a:pt x="305" y="264"/>
                </a:lnTo>
                <a:lnTo>
                  <a:pt x="298" y="266"/>
                </a:lnTo>
                <a:lnTo>
                  <a:pt x="292" y="268"/>
                </a:lnTo>
                <a:lnTo>
                  <a:pt x="292" y="268"/>
                </a:lnTo>
                <a:lnTo>
                  <a:pt x="299" y="264"/>
                </a:lnTo>
                <a:lnTo>
                  <a:pt x="307" y="262"/>
                </a:lnTo>
                <a:lnTo>
                  <a:pt x="323" y="257"/>
                </a:lnTo>
                <a:lnTo>
                  <a:pt x="323" y="257"/>
                </a:lnTo>
                <a:lnTo>
                  <a:pt x="370" y="238"/>
                </a:lnTo>
                <a:lnTo>
                  <a:pt x="370" y="238"/>
                </a:lnTo>
                <a:lnTo>
                  <a:pt x="396" y="231"/>
                </a:lnTo>
                <a:lnTo>
                  <a:pt x="422" y="223"/>
                </a:lnTo>
                <a:lnTo>
                  <a:pt x="448" y="214"/>
                </a:lnTo>
                <a:lnTo>
                  <a:pt x="474" y="205"/>
                </a:lnTo>
                <a:lnTo>
                  <a:pt x="474" y="205"/>
                </a:lnTo>
                <a:lnTo>
                  <a:pt x="474" y="205"/>
                </a:lnTo>
                <a:lnTo>
                  <a:pt x="474" y="205"/>
                </a:lnTo>
                <a:lnTo>
                  <a:pt x="481" y="208"/>
                </a:lnTo>
                <a:lnTo>
                  <a:pt x="481" y="208"/>
                </a:lnTo>
                <a:lnTo>
                  <a:pt x="464" y="214"/>
                </a:lnTo>
                <a:lnTo>
                  <a:pt x="447" y="220"/>
                </a:lnTo>
                <a:lnTo>
                  <a:pt x="447" y="220"/>
                </a:lnTo>
                <a:close/>
                <a:moveTo>
                  <a:pt x="403" y="227"/>
                </a:moveTo>
                <a:lnTo>
                  <a:pt x="403" y="227"/>
                </a:lnTo>
                <a:lnTo>
                  <a:pt x="421" y="221"/>
                </a:lnTo>
                <a:lnTo>
                  <a:pt x="439" y="214"/>
                </a:lnTo>
                <a:lnTo>
                  <a:pt x="439" y="214"/>
                </a:lnTo>
                <a:lnTo>
                  <a:pt x="454" y="209"/>
                </a:lnTo>
                <a:lnTo>
                  <a:pt x="468" y="205"/>
                </a:lnTo>
                <a:lnTo>
                  <a:pt x="468" y="205"/>
                </a:lnTo>
                <a:lnTo>
                  <a:pt x="438" y="216"/>
                </a:lnTo>
                <a:lnTo>
                  <a:pt x="438" y="216"/>
                </a:lnTo>
                <a:lnTo>
                  <a:pt x="421" y="222"/>
                </a:lnTo>
                <a:lnTo>
                  <a:pt x="403" y="227"/>
                </a:lnTo>
                <a:lnTo>
                  <a:pt x="403" y="227"/>
                </a:lnTo>
                <a:close/>
                <a:moveTo>
                  <a:pt x="425" y="217"/>
                </a:moveTo>
                <a:lnTo>
                  <a:pt x="425" y="217"/>
                </a:lnTo>
                <a:lnTo>
                  <a:pt x="398" y="227"/>
                </a:lnTo>
                <a:lnTo>
                  <a:pt x="371" y="235"/>
                </a:lnTo>
                <a:lnTo>
                  <a:pt x="371" y="235"/>
                </a:lnTo>
                <a:lnTo>
                  <a:pt x="366" y="237"/>
                </a:lnTo>
                <a:lnTo>
                  <a:pt x="366" y="237"/>
                </a:lnTo>
                <a:lnTo>
                  <a:pt x="336" y="246"/>
                </a:lnTo>
                <a:lnTo>
                  <a:pt x="307" y="255"/>
                </a:lnTo>
                <a:lnTo>
                  <a:pt x="307" y="255"/>
                </a:lnTo>
                <a:lnTo>
                  <a:pt x="275" y="265"/>
                </a:lnTo>
                <a:lnTo>
                  <a:pt x="275" y="265"/>
                </a:lnTo>
                <a:lnTo>
                  <a:pt x="274" y="265"/>
                </a:lnTo>
                <a:lnTo>
                  <a:pt x="277" y="264"/>
                </a:lnTo>
                <a:lnTo>
                  <a:pt x="282" y="262"/>
                </a:lnTo>
                <a:lnTo>
                  <a:pt x="282" y="262"/>
                </a:lnTo>
                <a:lnTo>
                  <a:pt x="296" y="258"/>
                </a:lnTo>
                <a:lnTo>
                  <a:pt x="296" y="258"/>
                </a:lnTo>
                <a:lnTo>
                  <a:pt x="357" y="234"/>
                </a:lnTo>
                <a:lnTo>
                  <a:pt x="420" y="211"/>
                </a:lnTo>
                <a:lnTo>
                  <a:pt x="420" y="211"/>
                </a:lnTo>
                <a:lnTo>
                  <a:pt x="432" y="206"/>
                </a:lnTo>
                <a:lnTo>
                  <a:pt x="445" y="202"/>
                </a:lnTo>
                <a:lnTo>
                  <a:pt x="445" y="202"/>
                </a:lnTo>
                <a:lnTo>
                  <a:pt x="449" y="201"/>
                </a:lnTo>
                <a:lnTo>
                  <a:pt x="449" y="201"/>
                </a:lnTo>
                <a:lnTo>
                  <a:pt x="451" y="201"/>
                </a:lnTo>
                <a:lnTo>
                  <a:pt x="451" y="201"/>
                </a:lnTo>
                <a:lnTo>
                  <a:pt x="453" y="200"/>
                </a:lnTo>
                <a:lnTo>
                  <a:pt x="453" y="200"/>
                </a:lnTo>
                <a:lnTo>
                  <a:pt x="461" y="199"/>
                </a:lnTo>
                <a:lnTo>
                  <a:pt x="461" y="199"/>
                </a:lnTo>
                <a:lnTo>
                  <a:pt x="470" y="203"/>
                </a:lnTo>
                <a:lnTo>
                  <a:pt x="470" y="203"/>
                </a:lnTo>
                <a:lnTo>
                  <a:pt x="459" y="205"/>
                </a:lnTo>
                <a:lnTo>
                  <a:pt x="448" y="209"/>
                </a:lnTo>
                <a:lnTo>
                  <a:pt x="425" y="217"/>
                </a:lnTo>
                <a:lnTo>
                  <a:pt x="425" y="217"/>
                </a:lnTo>
                <a:close/>
                <a:moveTo>
                  <a:pt x="454" y="198"/>
                </a:moveTo>
                <a:lnTo>
                  <a:pt x="454" y="198"/>
                </a:lnTo>
                <a:lnTo>
                  <a:pt x="445" y="199"/>
                </a:lnTo>
                <a:lnTo>
                  <a:pt x="445" y="199"/>
                </a:lnTo>
                <a:lnTo>
                  <a:pt x="429" y="203"/>
                </a:lnTo>
                <a:lnTo>
                  <a:pt x="414" y="207"/>
                </a:lnTo>
                <a:lnTo>
                  <a:pt x="383" y="218"/>
                </a:lnTo>
                <a:lnTo>
                  <a:pt x="383" y="218"/>
                </a:lnTo>
                <a:lnTo>
                  <a:pt x="331" y="234"/>
                </a:lnTo>
                <a:lnTo>
                  <a:pt x="331" y="234"/>
                </a:lnTo>
                <a:lnTo>
                  <a:pt x="354" y="226"/>
                </a:lnTo>
                <a:lnTo>
                  <a:pt x="354" y="226"/>
                </a:lnTo>
                <a:lnTo>
                  <a:pt x="378" y="219"/>
                </a:lnTo>
                <a:lnTo>
                  <a:pt x="400" y="211"/>
                </a:lnTo>
                <a:lnTo>
                  <a:pt x="422" y="201"/>
                </a:lnTo>
                <a:lnTo>
                  <a:pt x="443" y="191"/>
                </a:lnTo>
                <a:lnTo>
                  <a:pt x="443" y="191"/>
                </a:lnTo>
                <a:lnTo>
                  <a:pt x="457" y="197"/>
                </a:lnTo>
                <a:lnTo>
                  <a:pt x="457" y="197"/>
                </a:lnTo>
                <a:lnTo>
                  <a:pt x="454" y="198"/>
                </a:lnTo>
                <a:lnTo>
                  <a:pt x="454" y="198"/>
                </a:lnTo>
                <a:close/>
                <a:moveTo>
                  <a:pt x="348" y="218"/>
                </a:moveTo>
                <a:lnTo>
                  <a:pt x="348" y="218"/>
                </a:lnTo>
                <a:lnTo>
                  <a:pt x="296" y="233"/>
                </a:lnTo>
                <a:lnTo>
                  <a:pt x="296" y="233"/>
                </a:lnTo>
                <a:lnTo>
                  <a:pt x="283" y="236"/>
                </a:lnTo>
                <a:lnTo>
                  <a:pt x="272" y="240"/>
                </a:lnTo>
                <a:lnTo>
                  <a:pt x="249" y="250"/>
                </a:lnTo>
                <a:lnTo>
                  <a:pt x="249" y="250"/>
                </a:lnTo>
                <a:lnTo>
                  <a:pt x="240" y="253"/>
                </a:lnTo>
                <a:lnTo>
                  <a:pt x="250" y="249"/>
                </a:lnTo>
                <a:lnTo>
                  <a:pt x="250" y="249"/>
                </a:lnTo>
                <a:lnTo>
                  <a:pt x="274" y="239"/>
                </a:lnTo>
                <a:lnTo>
                  <a:pt x="274" y="239"/>
                </a:lnTo>
                <a:lnTo>
                  <a:pt x="300" y="231"/>
                </a:lnTo>
                <a:lnTo>
                  <a:pt x="325" y="222"/>
                </a:lnTo>
                <a:lnTo>
                  <a:pt x="325" y="222"/>
                </a:lnTo>
                <a:lnTo>
                  <a:pt x="377" y="202"/>
                </a:lnTo>
                <a:lnTo>
                  <a:pt x="427" y="183"/>
                </a:lnTo>
                <a:lnTo>
                  <a:pt x="427" y="183"/>
                </a:lnTo>
                <a:lnTo>
                  <a:pt x="441" y="190"/>
                </a:lnTo>
                <a:lnTo>
                  <a:pt x="441" y="190"/>
                </a:lnTo>
                <a:lnTo>
                  <a:pt x="418" y="198"/>
                </a:lnTo>
                <a:lnTo>
                  <a:pt x="395" y="205"/>
                </a:lnTo>
                <a:lnTo>
                  <a:pt x="348" y="218"/>
                </a:lnTo>
                <a:lnTo>
                  <a:pt x="348" y="218"/>
                </a:lnTo>
                <a:close/>
                <a:moveTo>
                  <a:pt x="331" y="209"/>
                </a:moveTo>
                <a:lnTo>
                  <a:pt x="331" y="209"/>
                </a:lnTo>
                <a:lnTo>
                  <a:pt x="308" y="216"/>
                </a:lnTo>
                <a:lnTo>
                  <a:pt x="285" y="224"/>
                </a:lnTo>
                <a:lnTo>
                  <a:pt x="262" y="232"/>
                </a:lnTo>
                <a:lnTo>
                  <a:pt x="239" y="238"/>
                </a:lnTo>
                <a:lnTo>
                  <a:pt x="239" y="238"/>
                </a:lnTo>
                <a:lnTo>
                  <a:pt x="232" y="240"/>
                </a:lnTo>
                <a:lnTo>
                  <a:pt x="236" y="238"/>
                </a:lnTo>
                <a:lnTo>
                  <a:pt x="251" y="233"/>
                </a:lnTo>
                <a:lnTo>
                  <a:pt x="251" y="233"/>
                </a:lnTo>
                <a:lnTo>
                  <a:pt x="274" y="227"/>
                </a:lnTo>
                <a:lnTo>
                  <a:pt x="274" y="227"/>
                </a:lnTo>
                <a:lnTo>
                  <a:pt x="299" y="219"/>
                </a:lnTo>
                <a:lnTo>
                  <a:pt x="323" y="210"/>
                </a:lnTo>
                <a:lnTo>
                  <a:pt x="323" y="210"/>
                </a:lnTo>
                <a:lnTo>
                  <a:pt x="371" y="195"/>
                </a:lnTo>
                <a:lnTo>
                  <a:pt x="394" y="186"/>
                </a:lnTo>
                <a:lnTo>
                  <a:pt x="417" y="177"/>
                </a:lnTo>
                <a:lnTo>
                  <a:pt x="417" y="177"/>
                </a:lnTo>
                <a:lnTo>
                  <a:pt x="418" y="176"/>
                </a:lnTo>
                <a:lnTo>
                  <a:pt x="418" y="176"/>
                </a:lnTo>
                <a:lnTo>
                  <a:pt x="423" y="180"/>
                </a:lnTo>
                <a:lnTo>
                  <a:pt x="423" y="180"/>
                </a:lnTo>
                <a:lnTo>
                  <a:pt x="425" y="181"/>
                </a:lnTo>
                <a:lnTo>
                  <a:pt x="425" y="181"/>
                </a:lnTo>
                <a:lnTo>
                  <a:pt x="379" y="195"/>
                </a:lnTo>
                <a:lnTo>
                  <a:pt x="331" y="209"/>
                </a:lnTo>
                <a:lnTo>
                  <a:pt x="331" y="209"/>
                </a:lnTo>
                <a:close/>
                <a:moveTo>
                  <a:pt x="416" y="175"/>
                </a:moveTo>
                <a:lnTo>
                  <a:pt x="416" y="175"/>
                </a:lnTo>
                <a:lnTo>
                  <a:pt x="393" y="180"/>
                </a:lnTo>
                <a:lnTo>
                  <a:pt x="369" y="187"/>
                </a:lnTo>
                <a:lnTo>
                  <a:pt x="345" y="194"/>
                </a:lnTo>
                <a:lnTo>
                  <a:pt x="322" y="201"/>
                </a:lnTo>
                <a:lnTo>
                  <a:pt x="322" y="201"/>
                </a:lnTo>
                <a:lnTo>
                  <a:pt x="308" y="205"/>
                </a:lnTo>
                <a:lnTo>
                  <a:pt x="308" y="205"/>
                </a:lnTo>
                <a:lnTo>
                  <a:pt x="319" y="201"/>
                </a:lnTo>
                <a:lnTo>
                  <a:pt x="319" y="201"/>
                </a:lnTo>
                <a:lnTo>
                  <a:pt x="364" y="187"/>
                </a:lnTo>
                <a:lnTo>
                  <a:pt x="387" y="179"/>
                </a:lnTo>
                <a:lnTo>
                  <a:pt x="409" y="170"/>
                </a:lnTo>
                <a:lnTo>
                  <a:pt x="409" y="170"/>
                </a:lnTo>
                <a:lnTo>
                  <a:pt x="410" y="169"/>
                </a:lnTo>
                <a:lnTo>
                  <a:pt x="410" y="169"/>
                </a:lnTo>
                <a:lnTo>
                  <a:pt x="408" y="168"/>
                </a:lnTo>
                <a:lnTo>
                  <a:pt x="408" y="168"/>
                </a:lnTo>
                <a:lnTo>
                  <a:pt x="386" y="172"/>
                </a:lnTo>
                <a:lnTo>
                  <a:pt x="364" y="178"/>
                </a:lnTo>
                <a:lnTo>
                  <a:pt x="321" y="191"/>
                </a:lnTo>
                <a:lnTo>
                  <a:pt x="321" y="191"/>
                </a:lnTo>
                <a:lnTo>
                  <a:pt x="270" y="205"/>
                </a:lnTo>
                <a:lnTo>
                  <a:pt x="270" y="205"/>
                </a:lnTo>
                <a:lnTo>
                  <a:pt x="248" y="210"/>
                </a:lnTo>
                <a:lnTo>
                  <a:pt x="237" y="213"/>
                </a:lnTo>
                <a:lnTo>
                  <a:pt x="227" y="217"/>
                </a:lnTo>
                <a:lnTo>
                  <a:pt x="227" y="217"/>
                </a:lnTo>
                <a:lnTo>
                  <a:pt x="227" y="217"/>
                </a:lnTo>
                <a:lnTo>
                  <a:pt x="227" y="217"/>
                </a:lnTo>
                <a:lnTo>
                  <a:pt x="236" y="212"/>
                </a:lnTo>
                <a:lnTo>
                  <a:pt x="247" y="208"/>
                </a:lnTo>
                <a:lnTo>
                  <a:pt x="269" y="201"/>
                </a:lnTo>
                <a:lnTo>
                  <a:pt x="292" y="196"/>
                </a:lnTo>
                <a:lnTo>
                  <a:pt x="313" y="189"/>
                </a:lnTo>
                <a:lnTo>
                  <a:pt x="313" y="189"/>
                </a:lnTo>
                <a:lnTo>
                  <a:pt x="336" y="181"/>
                </a:lnTo>
                <a:lnTo>
                  <a:pt x="360" y="174"/>
                </a:lnTo>
                <a:lnTo>
                  <a:pt x="360" y="174"/>
                </a:lnTo>
                <a:lnTo>
                  <a:pt x="382" y="168"/>
                </a:lnTo>
                <a:lnTo>
                  <a:pt x="392" y="166"/>
                </a:lnTo>
                <a:lnTo>
                  <a:pt x="402" y="161"/>
                </a:lnTo>
                <a:lnTo>
                  <a:pt x="402" y="161"/>
                </a:lnTo>
                <a:lnTo>
                  <a:pt x="403" y="160"/>
                </a:lnTo>
                <a:lnTo>
                  <a:pt x="403" y="160"/>
                </a:lnTo>
                <a:lnTo>
                  <a:pt x="410" y="168"/>
                </a:lnTo>
                <a:lnTo>
                  <a:pt x="416" y="175"/>
                </a:lnTo>
                <a:lnTo>
                  <a:pt x="416" y="175"/>
                </a:lnTo>
                <a:lnTo>
                  <a:pt x="416" y="175"/>
                </a:lnTo>
                <a:lnTo>
                  <a:pt x="416" y="175"/>
                </a:lnTo>
                <a:close/>
                <a:moveTo>
                  <a:pt x="226" y="219"/>
                </a:moveTo>
                <a:lnTo>
                  <a:pt x="226" y="219"/>
                </a:lnTo>
                <a:lnTo>
                  <a:pt x="271" y="207"/>
                </a:lnTo>
                <a:lnTo>
                  <a:pt x="316" y="195"/>
                </a:lnTo>
                <a:lnTo>
                  <a:pt x="316" y="195"/>
                </a:lnTo>
                <a:lnTo>
                  <a:pt x="363" y="180"/>
                </a:lnTo>
                <a:lnTo>
                  <a:pt x="363" y="180"/>
                </a:lnTo>
                <a:lnTo>
                  <a:pt x="385" y="175"/>
                </a:lnTo>
                <a:lnTo>
                  <a:pt x="395" y="173"/>
                </a:lnTo>
                <a:lnTo>
                  <a:pt x="403" y="170"/>
                </a:lnTo>
                <a:lnTo>
                  <a:pt x="403" y="170"/>
                </a:lnTo>
                <a:lnTo>
                  <a:pt x="382" y="179"/>
                </a:lnTo>
                <a:lnTo>
                  <a:pt x="358" y="187"/>
                </a:lnTo>
                <a:lnTo>
                  <a:pt x="313" y="201"/>
                </a:lnTo>
                <a:lnTo>
                  <a:pt x="313" y="201"/>
                </a:lnTo>
                <a:lnTo>
                  <a:pt x="271" y="214"/>
                </a:lnTo>
                <a:lnTo>
                  <a:pt x="230" y="227"/>
                </a:lnTo>
                <a:lnTo>
                  <a:pt x="230" y="227"/>
                </a:lnTo>
                <a:lnTo>
                  <a:pt x="227" y="227"/>
                </a:lnTo>
                <a:lnTo>
                  <a:pt x="226" y="228"/>
                </a:lnTo>
                <a:lnTo>
                  <a:pt x="226" y="228"/>
                </a:lnTo>
                <a:lnTo>
                  <a:pt x="226" y="228"/>
                </a:lnTo>
                <a:lnTo>
                  <a:pt x="226" y="228"/>
                </a:lnTo>
                <a:lnTo>
                  <a:pt x="226" y="219"/>
                </a:lnTo>
                <a:lnTo>
                  <a:pt x="226" y="219"/>
                </a:lnTo>
                <a:close/>
                <a:moveTo>
                  <a:pt x="232" y="201"/>
                </a:moveTo>
                <a:lnTo>
                  <a:pt x="232" y="201"/>
                </a:lnTo>
                <a:lnTo>
                  <a:pt x="253" y="197"/>
                </a:lnTo>
                <a:lnTo>
                  <a:pt x="274" y="193"/>
                </a:lnTo>
                <a:lnTo>
                  <a:pt x="317" y="181"/>
                </a:lnTo>
                <a:lnTo>
                  <a:pt x="317" y="181"/>
                </a:lnTo>
                <a:lnTo>
                  <a:pt x="340" y="175"/>
                </a:lnTo>
                <a:lnTo>
                  <a:pt x="364" y="170"/>
                </a:lnTo>
                <a:lnTo>
                  <a:pt x="364" y="170"/>
                </a:lnTo>
                <a:lnTo>
                  <a:pt x="381" y="167"/>
                </a:lnTo>
                <a:lnTo>
                  <a:pt x="381" y="167"/>
                </a:lnTo>
                <a:lnTo>
                  <a:pt x="362" y="171"/>
                </a:lnTo>
                <a:lnTo>
                  <a:pt x="344" y="176"/>
                </a:lnTo>
                <a:lnTo>
                  <a:pt x="344" y="176"/>
                </a:lnTo>
                <a:lnTo>
                  <a:pt x="320" y="184"/>
                </a:lnTo>
                <a:lnTo>
                  <a:pt x="296" y="193"/>
                </a:lnTo>
                <a:lnTo>
                  <a:pt x="296" y="193"/>
                </a:lnTo>
                <a:lnTo>
                  <a:pt x="278" y="198"/>
                </a:lnTo>
                <a:lnTo>
                  <a:pt x="261" y="202"/>
                </a:lnTo>
                <a:lnTo>
                  <a:pt x="244" y="208"/>
                </a:lnTo>
                <a:lnTo>
                  <a:pt x="235" y="211"/>
                </a:lnTo>
                <a:lnTo>
                  <a:pt x="227" y="215"/>
                </a:lnTo>
                <a:lnTo>
                  <a:pt x="227" y="215"/>
                </a:lnTo>
                <a:lnTo>
                  <a:pt x="229" y="208"/>
                </a:lnTo>
                <a:lnTo>
                  <a:pt x="232" y="201"/>
                </a:lnTo>
                <a:lnTo>
                  <a:pt x="232" y="201"/>
                </a:lnTo>
                <a:close/>
                <a:moveTo>
                  <a:pt x="317" y="204"/>
                </a:moveTo>
                <a:lnTo>
                  <a:pt x="317" y="204"/>
                </a:lnTo>
                <a:lnTo>
                  <a:pt x="364" y="190"/>
                </a:lnTo>
                <a:lnTo>
                  <a:pt x="364" y="190"/>
                </a:lnTo>
                <a:lnTo>
                  <a:pt x="377" y="187"/>
                </a:lnTo>
                <a:lnTo>
                  <a:pt x="389" y="184"/>
                </a:lnTo>
                <a:lnTo>
                  <a:pt x="401" y="181"/>
                </a:lnTo>
                <a:lnTo>
                  <a:pt x="411" y="177"/>
                </a:lnTo>
                <a:lnTo>
                  <a:pt x="411" y="177"/>
                </a:lnTo>
                <a:lnTo>
                  <a:pt x="388" y="187"/>
                </a:lnTo>
                <a:lnTo>
                  <a:pt x="362" y="196"/>
                </a:lnTo>
                <a:lnTo>
                  <a:pt x="313" y="211"/>
                </a:lnTo>
                <a:lnTo>
                  <a:pt x="313" y="211"/>
                </a:lnTo>
                <a:lnTo>
                  <a:pt x="291" y="219"/>
                </a:lnTo>
                <a:lnTo>
                  <a:pt x="269" y="226"/>
                </a:lnTo>
                <a:lnTo>
                  <a:pt x="269" y="226"/>
                </a:lnTo>
                <a:lnTo>
                  <a:pt x="249" y="232"/>
                </a:lnTo>
                <a:lnTo>
                  <a:pt x="239" y="235"/>
                </a:lnTo>
                <a:lnTo>
                  <a:pt x="229" y="239"/>
                </a:lnTo>
                <a:lnTo>
                  <a:pt x="229" y="239"/>
                </a:lnTo>
                <a:lnTo>
                  <a:pt x="228" y="237"/>
                </a:lnTo>
                <a:lnTo>
                  <a:pt x="228" y="237"/>
                </a:lnTo>
                <a:lnTo>
                  <a:pt x="226" y="231"/>
                </a:lnTo>
                <a:lnTo>
                  <a:pt x="226" y="231"/>
                </a:lnTo>
                <a:lnTo>
                  <a:pt x="249" y="225"/>
                </a:lnTo>
                <a:lnTo>
                  <a:pt x="272" y="218"/>
                </a:lnTo>
                <a:lnTo>
                  <a:pt x="317" y="204"/>
                </a:lnTo>
                <a:lnTo>
                  <a:pt x="317" y="204"/>
                </a:lnTo>
                <a:close/>
                <a:moveTo>
                  <a:pt x="263" y="233"/>
                </a:moveTo>
                <a:lnTo>
                  <a:pt x="263" y="233"/>
                </a:lnTo>
                <a:lnTo>
                  <a:pt x="287" y="225"/>
                </a:lnTo>
                <a:lnTo>
                  <a:pt x="311" y="217"/>
                </a:lnTo>
                <a:lnTo>
                  <a:pt x="311" y="217"/>
                </a:lnTo>
                <a:lnTo>
                  <a:pt x="352" y="205"/>
                </a:lnTo>
                <a:lnTo>
                  <a:pt x="393" y="193"/>
                </a:lnTo>
                <a:lnTo>
                  <a:pt x="393" y="193"/>
                </a:lnTo>
                <a:lnTo>
                  <a:pt x="388" y="195"/>
                </a:lnTo>
                <a:lnTo>
                  <a:pt x="388" y="195"/>
                </a:lnTo>
                <a:lnTo>
                  <a:pt x="335" y="216"/>
                </a:lnTo>
                <a:lnTo>
                  <a:pt x="335" y="216"/>
                </a:lnTo>
                <a:lnTo>
                  <a:pt x="311" y="225"/>
                </a:lnTo>
                <a:lnTo>
                  <a:pt x="286" y="233"/>
                </a:lnTo>
                <a:lnTo>
                  <a:pt x="261" y="242"/>
                </a:lnTo>
                <a:lnTo>
                  <a:pt x="237" y="252"/>
                </a:lnTo>
                <a:lnTo>
                  <a:pt x="237" y="252"/>
                </a:lnTo>
                <a:lnTo>
                  <a:pt x="233" y="248"/>
                </a:lnTo>
                <a:lnTo>
                  <a:pt x="230" y="241"/>
                </a:lnTo>
                <a:lnTo>
                  <a:pt x="230" y="241"/>
                </a:lnTo>
                <a:lnTo>
                  <a:pt x="238" y="240"/>
                </a:lnTo>
                <a:lnTo>
                  <a:pt x="247" y="238"/>
                </a:lnTo>
                <a:lnTo>
                  <a:pt x="263" y="233"/>
                </a:lnTo>
                <a:lnTo>
                  <a:pt x="263" y="233"/>
                </a:lnTo>
                <a:close/>
                <a:moveTo>
                  <a:pt x="302" y="233"/>
                </a:moveTo>
                <a:lnTo>
                  <a:pt x="302" y="233"/>
                </a:lnTo>
                <a:lnTo>
                  <a:pt x="341" y="222"/>
                </a:lnTo>
                <a:lnTo>
                  <a:pt x="380" y="210"/>
                </a:lnTo>
                <a:lnTo>
                  <a:pt x="380" y="210"/>
                </a:lnTo>
                <a:lnTo>
                  <a:pt x="397" y="205"/>
                </a:lnTo>
                <a:lnTo>
                  <a:pt x="415" y="201"/>
                </a:lnTo>
                <a:lnTo>
                  <a:pt x="415" y="201"/>
                </a:lnTo>
                <a:lnTo>
                  <a:pt x="425" y="198"/>
                </a:lnTo>
                <a:lnTo>
                  <a:pt x="425" y="198"/>
                </a:lnTo>
                <a:lnTo>
                  <a:pt x="392" y="211"/>
                </a:lnTo>
                <a:lnTo>
                  <a:pt x="359" y="223"/>
                </a:lnTo>
                <a:lnTo>
                  <a:pt x="359" y="223"/>
                </a:lnTo>
                <a:lnTo>
                  <a:pt x="323" y="234"/>
                </a:lnTo>
                <a:lnTo>
                  <a:pt x="288" y="248"/>
                </a:lnTo>
                <a:lnTo>
                  <a:pt x="288" y="248"/>
                </a:lnTo>
                <a:lnTo>
                  <a:pt x="272" y="253"/>
                </a:lnTo>
                <a:lnTo>
                  <a:pt x="272" y="253"/>
                </a:lnTo>
                <a:lnTo>
                  <a:pt x="265" y="256"/>
                </a:lnTo>
                <a:lnTo>
                  <a:pt x="265" y="256"/>
                </a:lnTo>
                <a:lnTo>
                  <a:pt x="262" y="257"/>
                </a:lnTo>
                <a:lnTo>
                  <a:pt x="262" y="257"/>
                </a:lnTo>
                <a:lnTo>
                  <a:pt x="258" y="257"/>
                </a:lnTo>
                <a:lnTo>
                  <a:pt x="257" y="259"/>
                </a:lnTo>
                <a:lnTo>
                  <a:pt x="257" y="259"/>
                </a:lnTo>
                <a:lnTo>
                  <a:pt x="252" y="260"/>
                </a:lnTo>
                <a:lnTo>
                  <a:pt x="252" y="260"/>
                </a:lnTo>
                <a:lnTo>
                  <a:pt x="246" y="258"/>
                </a:lnTo>
                <a:lnTo>
                  <a:pt x="240" y="254"/>
                </a:lnTo>
                <a:lnTo>
                  <a:pt x="240" y="254"/>
                </a:lnTo>
                <a:lnTo>
                  <a:pt x="256" y="250"/>
                </a:lnTo>
                <a:lnTo>
                  <a:pt x="271" y="245"/>
                </a:lnTo>
                <a:lnTo>
                  <a:pt x="287" y="238"/>
                </a:lnTo>
                <a:lnTo>
                  <a:pt x="302" y="233"/>
                </a:lnTo>
                <a:lnTo>
                  <a:pt x="302" y="233"/>
                </a:lnTo>
                <a:close/>
                <a:moveTo>
                  <a:pt x="277" y="254"/>
                </a:moveTo>
                <a:lnTo>
                  <a:pt x="277" y="254"/>
                </a:lnTo>
                <a:lnTo>
                  <a:pt x="299" y="247"/>
                </a:lnTo>
                <a:lnTo>
                  <a:pt x="299" y="247"/>
                </a:lnTo>
                <a:lnTo>
                  <a:pt x="339" y="234"/>
                </a:lnTo>
                <a:lnTo>
                  <a:pt x="379" y="222"/>
                </a:lnTo>
                <a:lnTo>
                  <a:pt x="379" y="222"/>
                </a:lnTo>
                <a:lnTo>
                  <a:pt x="403" y="213"/>
                </a:lnTo>
                <a:lnTo>
                  <a:pt x="427" y="206"/>
                </a:lnTo>
                <a:lnTo>
                  <a:pt x="427" y="206"/>
                </a:lnTo>
                <a:lnTo>
                  <a:pt x="419" y="209"/>
                </a:lnTo>
                <a:lnTo>
                  <a:pt x="419" y="209"/>
                </a:lnTo>
                <a:lnTo>
                  <a:pt x="392" y="220"/>
                </a:lnTo>
                <a:lnTo>
                  <a:pt x="364" y="230"/>
                </a:lnTo>
                <a:lnTo>
                  <a:pt x="364" y="230"/>
                </a:lnTo>
                <a:lnTo>
                  <a:pt x="337" y="239"/>
                </a:lnTo>
                <a:lnTo>
                  <a:pt x="309" y="250"/>
                </a:lnTo>
                <a:lnTo>
                  <a:pt x="309" y="250"/>
                </a:lnTo>
                <a:lnTo>
                  <a:pt x="289" y="257"/>
                </a:lnTo>
                <a:lnTo>
                  <a:pt x="278" y="261"/>
                </a:lnTo>
                <a:lnTo>
                  <a:pt x="268" y="265"/>
                </a:lnTo>
                <a:lnTo>
                  <a:pt x="268" y="265"/>
                </a:lnTo>
                <a:lnTo>
                  <a:pt x="256" y="262"/>
                </a:lnTo>
                <a:lnTo>
                  <a:pt x="256" y="262"/>
                </a:lnTo>
                <a:lnTo>
                  <a:pt x="277" y="254"/>
                </a:lnTo>
                <a:lnTo>
                  <a:pt x="277" y="254"/>
                </a:lnTo>
                <a:close/>
                <a:moveTo>
                  <a:pt x="312" y="256"/>
                </a:moveTo>
                <a:lnTo>
                  <a:pt x="312" y="256"/>
                </a:lnTo>
                <a:lnTo>
                  <a:pt x="342" y="247"/>
                </a:lnTo>
                <a:lnTo>
                  <a:pt x="342" y="247"/>
                </a:lnTo>
                <a:lnTo>
                  <a:pt x="317" y="256"/>
                </a:lnTo>
                <a:lnTo>
                  <a:pt x="317" y="256"/>
                </a:lnTo>
                <a:lnTo>
                  <a:pt x="302" y="261"/>
                </a:lnTo>
                <a:lnTo>
                  <a:pt x="294" y="264"/>
                </a:lnTo>
                <a:lnTo>
                  <a:pt x="288" y="269"/>
                </a:lnTo>
                <a:lnTo>
                  <a:pt x="288" y="269"/>
                </a:lnTo>
                <a:lnTo>
                  <a:pt x="278" y="267"/>
                </a:lnTo>
                <a:lnTo>
                  <a:pt x="278" y="267"/>
                </a:lnTo>
                <a:lnTo>
                  <a:pt x="287" y="264"/>
                </a:lnTo>
                <a:lnTo>
                  <a:pt x="296" y="262"/>
                </a:lnTo>
                <a:lnTo>
                  <a:pt x="312" y="256"/>
                </a:lnTo>
                <a:lnTo>
                  <a:pt x="312" y="256"/>
                </a:lnTo>
                <a:close/>
                <a:moveTo>
                  <a:pt x="364" y="250"/>
                </a:moveTo>
                <a:lnTo>
                  <a:pt x="364" y="250"/>
                </a:lnTo>
                <a:lnTo>
                  <a:pt x="323" y="263"/>
                </a:lnTo>
                <a:lnTo>
                  <a:pt x="323" y="263"/>
                </a:lnTo>
                <a:lnTo>
                  <a:pt x="311" y="266"/>
                </a:lnTo>
                <a:lnTo>
                  <a:pt x="304" y="269"/>
                </a:lnTo>
                <a:lnTo>
                  <a:pt x="299" y="272"/>
                </a:lnTo>
                <a:lnTo>
                  <a:pt x="299" y="272"/>
                </a:lnTo>
                <a:lnTo>
                  <a:pt x="293" y="270"/>
                </a:lnTo>
                <a:lnTo>
                  <a:pt x="293" y="270"/>
                </a:lnTo>
                <a:lnTo>
                  <a:pt x="364" y="250"/>
                </a:lnTo>
                <a:lnTo>
                  <a:pt x="364" y="250"/>
                </a:lnTo>
                <a:close/>
                <a:moveTo>
                  <a:pt x="464" y="225"/>
                </a:moveTo>
                <a:lnTo>
                  <a:pt x="464" y="225"/>
                </a:lnTo>
                <a:lnTo>
                  <a:pt x="433" y="236"/>
                </a:lnTo>
                <a:lnTo>
                  <a:pt x="402" y="247"/>
                </a:lnTo>
                <a:lnTo>
                  <a:pt x="370" y="256"/>
                </a:lnTo>
                <a:lnTo>
                  <a:pt x="338" y="264"/>
                </a:lnTo>
                <a:lnTo>
                  <a:pt x="338" y="264"/>
                </a:lnTo>
                <a:lnTo>
                  <a:pt x="324" y="268"/>
                </a:lnTo>
                <a:lnTo>
                  <a:pt x="310" y="272"/>
                </a:lnTo>
                <a:lnTo>
                  <a:pt x="310" y="272"/>
                </a:lnTo>
                <a:lnTo>
                  <a:pt x="303" y="274"/>
                </a:lnTo>
                <a:lnTo>
                  <a:pt x="303" y="274"/>
                </a:lnTo>
                <a:lnTo>
                  <a:pt x="302" y="273"/>
                </a:lnTo>
                <a:lnTo>
                  <a:pt x="302" y="273"/>
                </a:lnTo>
                <a:lnTo>
                  <a:pt x="309" y="270"/>
                </a:lnTo>
                <a:lnTo>
                  <a:pt x="318" y="266"/>
                </a:lnTo>
                <a:lnTo>
                  <a:pt x="318" y="266"/>
                </a:lnTo>
                <a:lnTo>
                  <a:pt x="347" y="258"/>
                </a:lnTo>
                <a:lnTo>
                  <a:pt x="377" y="248"/>
                </a:lnTo>
                <a:lnTo>
                  <a:pt x="377" y="248"/>
                </a:lnTo>
                <a:lnTo>
                  <a:pt x="406" y="238"/>
                </a:lnTo>
                <a:lnTo>
                  <a:pt x="436" y="230"/>
                </a:lnTo>
                <a:lnTo>
                  <a:pt x="436" y="230"/>
                </a:lnTo>
                <a:lnTo>
                  <a:pt x="450" y="226"/>
                </a:lnTo>
                <a:lnTo>
                  <a:pt x="463" y="222"/>
                </a:lnTo>
                <a:lnTo>
                  <a:pt x="488" y="211"/>
                </a:lnTo>
                <a:lnTo>
                  <a:pt x="488" y="211"/>
                </a:lnTo>
                <a:lnTo>
                  <a:pt x="490" y="212"/>
                </a:lnTo>
                <a:lnTo>
                  <a:pt x="490" y="212"/>
                </a:lnTo>
                <a:lnTo>
                  <a:pt x="493" y="213"/>
                </a:lnTo>
                <a:lnTo>
                  <a:pt x="495" y="212"/>
                </a:lnTo>
                <a:lnTo>
                  <a:pt x="495" y="212"/>
                </a:lnTo>
                <a:lnTo>
                  <a:pt x="499" y="211"/>
                </a:lnTo>
                <a:lnTo>
                  <a:pt x="503" y="209"/>
                </a:lnTo>
                <a:lnTo>
                  <a:pt x="503" y="209"/>
                </a:lnTo>
                <a:lnTo>
                  <a:pt x="513" y="207"/>
                </a:lnTo>
                <a:lnTo>
                  <a:pt x="523" y="203"/>
                </a:lnTo>
                <a:lnTo>
                  <a:pt x="544" y="195"/>
                </a:lnTo>
                <a:lnTo>
                  <a:pt x="564" y="187"/>
                </a:lnTo>
                <a:lnTo>
                  <a:pt x="583" y="179"/>
                </a:lnTo>
                <a:lnTo>
                  <a:pt x="583" y="179"/>
                </a:lnTo>
                <a:lnTo>
                  <a:pt x="587" y="186"/>
                </a:lnTo>
                <a:lnTo>
                  <a:pt x="587" y="186"/>
                </a:lnTo>
                <a:lnTo>
                  <a:pt x="572" y="192"/>
                </a:lnTo>
                <a:lnTo>
                  <a:pt x="557" y="198"/>
                </a:lnTo>
                <a:lnTo>
                  <a:pt x="526" y="207"/>
                </a:lnTo>
                <a:lnTo>
                  <a:pt x="495" y="216"/>
                </a:lnTo>
                <a:lnTo>
                  <a:pt x="464" y="225"/>
                </a:lnTo>
                <a:lnTo>
                  <a:pt x="464" y="225"/>
                </a:lnTo>
                <a:close/>
                <a:moveTo>
                  <a:pt x="537" y="195"/>
                </a:moveTo>
                <a:lnTo>
                  <a:pt x="537" y="195"/>
                </a:lnTo>
                <a:lnTo>
                  <a:pt x="513" y="204"/>
                </a:lnTo>
                <a:lnTo>
                  <a:pt x="513" y="204"/>
                </a:lnTo>
                <a:lnTo>
                  <a:pt x="508" y="205"/>
                </a:lnTo>
                <a:lnTo>
                  <a:pt x="508" y="205"/>
                </a:lnTo>
                <a:lnTo>
                  <a:pt x="509" y="201"/>
                </a:lnTo>
                <a:lnTo>
                  <a:pt x="509" y="201"/>
                </a:lnTo>
                <a:lnTo>
                  <a:pt x="543" y="188"/>
                </a:lnTo>
                <a:lnTo>
                  <a:pt x="551" y="185"/>
                </a:lnTo>
                <a:lnTo>
                  <a:pt x="559" y="181"/>
                </a:lnTo>
                <a:lnTo>
                  <a:pt x="566" y="176"/>
                </a:lnTo>
                <a:lnTo>
                  <a:pt x="573" y="171"/>
                </a:lnTo>
                <a:lnTo>
                  <a:pt x="573" y="171"/>
                </a:lnTo>
                <a:lnTo>
                  <a:pt x="573" y="169"/>
                </a:lnTo>
                <a:lnTo>
                  <a:pt x="572" y="169"/>
                </a:lnTo>
                <a:lnTo>
                  <a:pt x="572" y="169"/>
                </a:lnTo>
                <a:lnTo>
                  <a:pt x="557" y="173"/>
                </a:lnTo>
                <a:lnTo>
                  <a:pt x="542" y="178"/>
                </a:lnTo>
                <a:lnTo>
                  <a:pt x="526" y="185"/>
                </a:lnTo>
                <a:lnTo>
                  <a:pt x="512" y="191"/>
                </a:lnTo>
                <a:lnTo>
                  <a:pt x="512" y="191"/>
                </a:lnTo>
                <a:lnTo>
                  <a:pt x="528" y="184"/>
                </a:lnTo>
                <a:lnTo>
                  <a:pt x="542" y="177"/>
                </a:lnTo>
                <a:lnTo>
                  <a:pt x="557" y="170"/>
                </a:lnTo>
                <a:lnTo>
                  <a:pt x="564" y="167"/>
                </a:lnTo>
                <a:lnTo>
                  <a:pt x="571" y="161"/>
                </a:lnTo>
                <a:lnTo>
                  <a:pt x="571" y="161"/>
                </a:lnTo>
                <a:lnTo>
                  <a:pt x="571" y="161"/>
                </a:lnTo>
                <a:lnTo>
                  <a:pt x="571" y="161"/>
                </a:lnTo>
                <a:lnTo>
                  <a:pt x="582" y="177"/>
                </a:lnTo>
                <a:lnTo>
                  <a:pt x="582" y="177"/>
                </a:lnTo>
                <a:lnTo>
                  <a:pt x="559" y="186"/>
                </a:lnTo>
                <a:lnTo>
                  <a:pt x="537" y="195"/>
                </a:lnTo>
                <a:lnTo>
                  <a:pt x="537" y="195"/>
                </a:lnTo>
                <a:close/>
                <a:moveTo>
                  <a:pt x="529" y="173"/>
                </a:moveTo>
                <a:lnTo>
                  <a:pt x="529" y="173"/>
                </a:lnTo>
                <a:lnTo>
                  <a:pt x="519" y="177"/>
                </a:lnTo>
                <a:lnTo>
                  <a:pt x="519" y="177"/>
                </a:lnTo>
                <a:lnTo>
                  <a:pt x="522" y="172"/>
                </a:lnTo>
                <a:lnTo>
                  <a:pt x="522" y="172"/>
                </a:lnTo>
                <a:lnTo>
                  <a:pt x="522" y="171"/>
                </a:lnTo>
                <a:lnTo>
                  <a:pt x="522" y="171"/>
                </a:lnTo>
                <a:lnTo>
                  <a:pt x="534" y="168"/>
                </a:lnTo>
                <a:lnTo>
                  <a:pt x="544" y="164"/>
                </a:lnTo>
                <a:lnTo>
                  <a:pt x="555" y="158"/>
                </a:lnTo>
                <a:lnTo>
                  <a:pt x="565" y="154"/>
                </a:lnTo>
                <a:lnTo>
                  <a:pt x="565" y="154"/>
                </a:lnTo>
                <a:lnTo>
                  <a:pt x="566" y="154"/>
                </a:lnTo>
                <a:lnTo>
                  <a:pt x="566" y="153"/>
                </a:lnTo>
                <a:lnTo>
                  <a:pt x="566" y="153"/>
                </a:lnTo>
                <a:lnTo>
                  <a:pt x="570" y="159"/>
                </a:lnTo>
                <a:lnTo>
                  <a:pt x="570" y="159"/>
                </a:lnTo>
                <a:lnTo>
                  <a:pt x="549" y="166"/>
                </a:lnTo>
                <a:lnTo>
                  <a:pt x="529" y="173"/>
                </a:lnTo>
                <a:lnTo>
                  <a:pt x="529" y="173"/>
                </a:lnTo>
                <a:close/>
                <a:moveTo>
                  <a:pt x="564" y="152"/>
                </a:moveTo>
                <a:lnTo>
                  <a:pt x="564" y="152"/>
                </a:lnTo>
                <a:lnTo>
                  <a:pt x="554" y="156"/>
                </a:lnTo>
                <a:lnTo>
                  <a:pt x="544" y="161"/>
                </a:lnTo>
                <a:lnTo>
                  <a:pt x="534" y="166"/>
                </a:lnTo>
                <a:lnTo>
                  <a:pt x="523" y="169"/>
                </a:lnTo>
                <a:lnTo>
                  <a:pt x="523" y="169"/>
                </a:lnTo>
                <a:lnTo>
                  <a:pt x="523" y="169"/>
                </a:lnTo>
                <a:lnTo>
                  <a:pt x="523" y="169"/>
                </a:lnTo>
                <a:lnTo>
                  <a:pt x="562" y="149"/>
                </a:lnTo>
                <a:lnTo>
                  <a:pt x="562" y="149"/>
                </a:lnTo>
                <a:lnTo>
                  <a:pt x="565" y="152"/>
                </a:lnTo>
                <a:lnTo>
                  <a:pt x="565" y="152"/>
                </a:lnTo>
                <a:lnTo>
                  <a:pt x="564" y="152"/>
                </a:lnTo>
                <a:lnTo>
                  <a:pt x="564" y="152"/>
                </a:lnTo>
                <a:close/>
                <a:moveTo>
                  <a:pt x="522" y="160"/>
                </a:moveTo>
                <a:lnTo>
                  <a:pt x="522" y="160"/>
                </a:lnTo>
                <a:lnTo>
                  <a:pt x="519" y="156"/>
                </a:lnTo>
                <a:lnTo>
                  <a:pt x="519" y="156"/>
                </a:lnTo>
                <a:lnTo>
                  <a:pt x="529" y="152"/>
                </a:lnTo>
                <a:lnTo>
                  <a:pt x="538" y="149"/>
                </a:lnTo>
                <a:lnTo>
                  <a:pt x="555" y="141"/>
                </a:lnTo>
                <a:lnTo>
                  <a:pt x="555" y="141"/>
                </a:lnTo>
                <a:lnTo>
                  <a:pt x="555" y="141"/>
                </a:lnTo>
                <a:lnTo>
                  <a:pt x="555" y="141"/>
                </a:lnTo>
                <a:lnTo>
                  <a:pt x="561" y="147"/>
                </a:lnTo>
                <a:lnTo>
                  <a:pt x="561" y="147"/>
                </a:lnTo>
                <a:lnTo>
                  <a:pt x="542" y="154"/>
                </a:lnTo>
                <a:lnTo>
                  <a:pt x="522" y="160"/>
                </a:lnTo>
                <a:lnTo>
                  <a:pt x="522" y="160"/>
                </a:lnTo>
                <a:close/>
                <a:moveTo>
                  <a:pt x="518" y="154"/>
                </a:moveTo>
                <a:lnTo>
                  <a:pt x="518" y="154"/>
                </a:lnTo>
                <a:lnTo>
                  <a:pt x="525" y="151"/>
                </a:lnTo>
                <a:lnTo>
                  <a:pt x="533" y="145"/>
                </a:lnTo>
                <a:lnTo>
                  <a:pt x="546" y="134"/>
                </a:lnTo>
                <a:lnTo>
                  <a:pt x="546" y="134"/>
                </a:lnTo>
                <a:lnTo>
                  <a:pt x="546" y="132"/>
                </a:lnTo>
                <a:lnTo>
                  <a:pt x="545" y="132"/>
                </a:lnTo>
                <a:lnTo>
                  <a:pt x="545" y="132"/>
                </a:lnTo>
                <a:lnTo>
                  <a:pt x="531" y="138"/>
                </a:lnTo>
                <a:lnTo>
                  <a:pt x="531" y="138"/>
                </a:lnTo>
                <a:lnTo>
                  <a:pt x="516" y="144"/>
                </a:lnTo>
                <a:lnTo>
                  <a:pt x="516" y="144"/>
                </a:lnTo>
                <a:lnTo>
                  <a:pt x="511" y="146"/>
                </a:lnTo>
                <a:lnTo>
                  <a:pt x="513" y="144"/>
                </a:lnTo>
                <a:lnTo>
                  <a:pt x="513" y="144"/>
                </a:lnTo>
                <a:lnTo>
                  <a:pt x="528" y="135"/>
                </a:lnTo>
                <a:lnTo>
                  <a:pt x="535" y="130"/>
                </a:lnTo>
                <a:lnTo>
                  <a:pt x="540" y="124"/>
                </a:lnTo>
                <a:lnTo>
                  <a:pt x="540" y="124"/>
                </a:lnTo>
                <a:lnTo>
                  <a:pt x="554" y="139"/>
                </a:lnTo>
                <a:lnTo>
                  <a:pt x="554" y="139"/>
                </a:lnTo>
                <a:lnTo>
                  <a:pt x="537" y="147"/>
                </a:lnTo>
                <a:lnTo>
                  <a:pt x="518" y="154"/>
                </a:lnTo>
                <a:lnTo>
                  <a:pt x="518" y="154"/>
                </a:lnTo>
                <a:close/>
                <a:moveTo>
                  <a:pt x="516" y="133"/>
                </a:moveTo>
                <a:lnTo>
                  <a:pt x="516" y="133"/>
                </a:lnTo>
                <a:lnTo>
                  <a:pt x="503" y="139"/>
                </a:lnTo>
                <a:lnTo>
                  <a:pt x="503" y="139"/>
                </a:lnTo>
                <a:lnTo>
                  <a:pt x="518" y="128"/>
                </a:lnTo>
                <a:lnTo>
                  <a:pt x="524" y="122"/>
                </a:lnTo>
                <a:lnTo>
                  <a:pt x="531" y="115"/>
                </a:lnTo>
                <a:lnTo>
                  <a:pt x="531" y="115"/>
                </a:lnTo>
                <a:lnTo>
                  <a:pt x="538" y="123"/>
                </a:lnTo>
                <a:lnTo>
                  <a:pt x="538" y="123"/>
                </a:lnTo>
                <a:lnTo>
                  <a:pt x="516" y="133"/>
                </a:lnTo>
                <a:lnTo>
                  <a:pt x="516" y="133"/>
                </a:lnTo>
                <a:close/>
                <a:moveTo>
                  <a:pt x="499" y="125"/>
                </a:moveTo>
                <a:lnTo>
                  <a:pt x="499" y="125"/>
                </a:lnTo>
                <a:lnTo>
                  <a:pt x="518" y="110"/>
                </a:lnTo>
                <a:lnTo>
                  <a:pt x="518" y="110"/>
                </a:lnTo>
                <a:lnTo>
                  <a:pt x="518" y="108"/>
                </a:lnTo>
                <a:lnTo>
                  <a:pt x="517" y="108"/>
                </a:lnTo>
                <a:lnTo>
                  <a:pt x="517" y="108"/>
                </a:lnTo>
                <a:lnTo>
                  <a:pt x="487" y="121"/>
                </a:lnTo>
                <a:lnTo>
                  <a:pt x="487" y="121"/>
                </a:lnTo>
                <a:lnTo>
                  <a:pt x="500" y="112"/>
                </a:lnTo>
                <a:lnTo>
                  <a:pt x="512" y="102"/>
                </a:lnTo>
                <a:lnTo>
                  <a:pt x="512" y="102"/>
                </a:lnTo>
                <a:lnTo>
                  <a:pt x="512" y="101"/>
                </a:lnTo>
                <a:lnTo>
                  <a:pt x="512" y="101"/>
                </a:lnTo>
                <a:lnTo>
                  <a:pt x="518" y="105"/>
                </a:lnTo>
                <a:lnTo>
                  <a:pt x="518" y="105"/>
                </a:lnTo>
                <a:lnTo>
                  <a:pt x="529" y="114"/>
                </a:lnTo>
                <a:lnTo>
                  <a:pt x="529" y="114"/>
                </a:lnTo>
                <a:lnTo>
                  <a:pt x="514" y="119"/>
                </a:lnTo>
                <a:lnTo>
                  <a:pt x="499" y="125"/>
                </a:lnTo>
                <a:lnTo>
                  <a:pt x="499" y="125"/>
                </a:lnTo>
                <a:close/>
                <a:moveTo>
                  <a:pt x="511" y="100"/>
                </a:moveTo>
                <a:lnTo>
                  <a:pt x="511" y="100"/>
                </a:lnTo>
                <a:lnTo>
                  <a:pt x="494" y="108"/>
                </a:lnTo>
                <a:lnTo>
                  <a:pt x="478" y="116"/>
                </a:lnTo>
                <a:lnTo>
                  <a:pt x="478" y="116"/>
                </a:lnTo>
                <a:lnTo>
                  <a:pt x="464" y="124"/>
                </a:lnTo>
                <a:lnTo>
                  <a:pt x="464" y="124"/>
                </a:lnTo>
                <a:lnTo>
                  <a:pt x="457" y="129"/>
                </a:lnTo>
                <a:lnTo>
                  <a:pt x="455" y="129"/>
                </a:lnTo>
                <a:lnTo>
                  <a:pt x="458" y="126"/>
                </a:lnTo>
                <a:lnTo>
                  <a:pt x="458" y="126"/>
                </a:lnTo>
                <a:lnTo>
                  <a:pt x="469" y="119"/>
                </a:lnTo>
                <a:lnTo>
                  <a:pt x="481" y="111"/>
                </a:lnTo>
                <a:lnTo>
                  <a:pt x="493" y="103"/>
                </a:lnTo>
                <a:lnTo>
                  <a:pt x="497" y="99"/>
                </a:lnTo>
                <a:lnTo>
                  <a:pt x="502" y="94"/>
                </a:lnTo>
                <a:lnTo>
                  <a:pt x="502" y="94"/>
                </a:lnTo>
                <a:lnTo>
                  <a:pt x="502" y="93"/>
                </a:lnTo>
                <a:lnTo>
                  <a:pt x="502" y="93"/>
                </a:lnTo>
                <a:lnTo>
                  <a:pt x="511" y="100"/>
                </a:lnTo>
                <a:lnTo>
                  <a:pt x="511" y="100"/>
                </a:lnTo>
                <a:lnTo>
                  <a:pt x="511" y="100"/>
                </a:lnTo>
                <a:lnTo>
                  <a:pt x="511" y="100"/>
                </a:lnTo>
                <a:close/>
                <a:moveTo>
                  <a:pt x="500" y="92"/>
                </a:moveTo>
                <a:lnTo>
                  <a:pt x="500" y="92"/>
                </a:lnTo>
                <a:lnTo>
                  <a:pt x="487" y="98"/>
                </a:lnTo>
                <a:lnTo>
                  <a:pt x="474" y="104"/>
                </a:lnTo>
                <a:lnTo>
                  <a:pt x="474" y="104"/>
                </a:lnTo>
                <a:lnTo>
                  <a:pt x="484" y="97"/>
                </a:lnTo>
                <a:lnTo>
                  <a:pt x="494" y="89"/>
                </a:lnTo>
                <a:lnTo>
                  <a:pt x="494" y="89"/>
                </a:lnTo>
                <a:lnTo>
                  <a:pt x="495" y="88"/>
                </a:lnTo>
                <a:lnTo>
                  <a:pt x="495" y="88"/>
                </a:lnTo>
                <a:lnTo>
                  <a:pt x="501" y="92"/>
                </a:lnTo>
                <a:lnTo>
                  <a:pt x="501" y="92"/>
                </a:lnTo>
                <a:lnTo>
                  <a:pt x="500" y="92"/>
                </a:lnTo>
                <a:lnTo>
                  <a:pt x="500" y="92"/>
                </a:lnTo>
                <a:close/>
                <a:moveTo>
                  <a:pt x="493" y="88"/>
                </a:moveTo>
                <a:lnTo>
                  <a:pt x="493" y="88"/>
                </a:lnTo>
                <a:lnTo>
                  <a:pt x="470" y="100"/>
                </a:lnTo>
                <a:lnTo>
                  <a:pt x="447" y="112"/>
                </a:lnTo>
                <a:lnTo>
                  <a:pt x="447" y="112"/>
                </a:lnTo>
                <a:lnTo>
                  <a:pt x="456" y="107"/>
                </a:lnTo>
                <a:lnTo>
                  <a:pt x="466" y="100"/>
                </a:lnTo>
                <a:lnTo>
                  <a:pt x="476" y="92"/>
                </a:lnTo>
                <a:lnTo>
                  <a:pt x="486" y="85"/>
                </a:lnTo>
                <a:lnTo>
                  <a:pt x="486" y="85"/>
                </a:lnTo>
                <a:lnTo>
                  <a:pt x="486" y="84"/>
                </a:lnTo>
                <a:lnTo>
                  <a:pt x="486" y="83"/>
                </a:lnTo>
                <a:lnTo>
                  <a:pt x="486" y="83"/>
                </a:lnTo>
                <a:lnTo>
                  <a:pt x="485" y="83"/>
                </a:lnTo>
                <a:lnTo>
                  <a:pt x="485" y="83"/>
                </a:lnTo>
                <a:lnTo>
                  <a:pt x="479" y="86"/>
                </a:lnTo>
                <a:lnTo>
                  <a:pt x="479" y="86"/>
                </a:lnTo>
                <a:lnTo>
                  <a:pt x="477" y="87"/>
                </a:lnTo>
                <a:lnTo>
                  <a:pt x="477" y="87"/>
                </a:lnTo>
                <a:lnTo>
                  <a:pt x="465" y="95"/>
                </a:lnTo>
                <a:lnTo>
                  <a:pt x="465" y="95"/>
                </a:lnTo>
                <a:lnTo>
                  <a:pt x="452" y="102"/>
                </a:lnTo>
                <a:lnTo>
                  <a:pt x="438" y="110"/>
                </a:lnTo>
                <a:lnTo>
                  <a:pt x="438" y="110"/>
                </a:lnTo>
                <a:lnTo>
                  <a:pt x="438" y="110"/>
                </a:lnTo>
                <a:lnTo>
                  <a:pt x="438" y="110"/>
                </a:lnTo>
                <a:lnTo>
                  <a:pt x="435" y="107"/>
                </a:lnTo>
                <a:lnTo>
                  <a:pt x="435" y="107"/>
                </a:lnTo>
                <a:lnTo>
                  <a:pt x="441" y="104"/>
                </a:lnTo>
                <a:lnTo>
                  <a:pt x="447" y="102"/>
                </a:lnTo>
                <a:lnTo>
                  <a:pt x="458" y="95"/>
                </a:lnTo>
                <a:lnTo>
                  <a:pt x="469" y="88"/>
                </a:lnTo>
                <a:lnTo>
                  <a:pt x="481" y="81"/>
                </a:lnTo>
                <a:lnTo>
                  <a:pt x="481" y="81"/>
                </a:lnTo>
                <a:lnTo>
                  <a:pt x="481" y="80"/>
                </a:lnTo>
                <a:lnTo>
                  <a:pt x="481" y="79"/>
                </a:lnTo>
                <a:lnTo>
                  <a:pt x="481" y="79"/>
                </a:lnTo>
                <a:lnTo>
                  <a:pt x="480" y="79"/>
                </a:lnTo>
                <a:lnTo>
                  <a:pt x="480" y="79"/>
                </a:lnTo>
                <a:lnTo>
                  <a:pt x="471" y="84"/>
                </a:lnTo>
                <a:lnTo>
                  <a:pt x="463" y="89"/>
                </a:lnTo>
                <a:lnTo>
                  <a:pt x="447" y="100"/>
                </a:lnTo>
                <a:lnTo>
                  <a:pt x="447" y="100"/>
                </a:lnTo>
                <a:lnTo>
                  <a:pt x="436" y="104"/>
                </a:lnTo>
                <a:lnTo>
                  <a:pt x="436" y="104"/>
                </a:lnTo>
                <a:lnTo>
                  <a:pt x="433" y="105"/>
                </a:lnTo>
                <a:lnTo>
                  <a:pt x="433" y="105"/>
                </a:lnTo>
                <a:lnTo>
                  <a:pt x="433" y="105"/>
                </a:lnTo>
                <a:lnTo>
                  <a:pt x="433" y="105"/>
                </a:lnTo>
                <a:lnTo>
                  <a:pt x="436" y="103"/>
                </a:lnTo>
                <a:lnTo>
                  <a:pt x="436" y="103"/>
                </a:lnTo>
                <a:lnTo>
                  <a:pt x="441" y="99"/>
                </a:lnTo>
                <a:lnTo>
                  <a:pt x="447" y="94"/>
                </a:lnTo>
                <a:lnTo>
                  <a:pt x="447" y="94"/>
                </a:lnTo>
                <a:lnTo>
                  <a:pt x="451" y="94"/>
                </a:lnTo>
                <a:lnTo>
                  <a:pt x="451" y="94"/>
                </a:lnTo>
                <a:lnTo>
                  <a:pt x="455" y="93"/>
                </a:lnTo>
                <a:lnTo>
                  <a:pt x="459" y="90"/>
                </a:lnTo>
                <a:lnTo>
                  <a:pt x="460" y="87"/>
                </a:lnTo>
                <a:lnTo>
                  <a:pt x="460" y="83"/>
                </a:lnTo>
                <a:lnTo>
                  <a:pt x="460" y="83"/>
                </a:lnTo>
                <a:lnTo>
                  <a:pt x="472" y="77"/>
                </a:lnTo>
                <a:lnTo>
                  <a:pt x="472" y="77"/>
                </a:lnTo>
                <a:lnTo>
                  <a:pt x="473" y="76"/>
                </a:lnTo>
                <a:lnTo>
                  <a:pt x="473" y="76"/>
                </a:lnTo>
                <a:lnTo>
                  <a:pt x="472" y="75"/>
                </a:lnTo>
                <a:lnTo>
                  <a:pt x="471" y="75"/>
                </a:lnTo>
                <a:lnTo>
                  <a:pt x="471" y="75"/>
                </a:lnTo>
                <a:lnTo>
                  <a:pt x="460" y="78"/>
                </a:lnTo>
                <a:lnTo>
                  <a:pt x="460" y="78"/>
                </a:lnTo>
                <a:lnTo>
                  <a:pt x="468" y="73"/>
                </a:lnTo>
                <a:lnTo>
                  <a:pt x="468" y="73"/>
                </a:lnTo>
                <a:lnTo>
                  <a:pt x="468" y="72"/>
                </a:lnTo>
                <a:lnTo>
                  <a:pt x="467" y="71"/>
                </a:lnTo>
                <a:lnTo>
                  <a:pt x="467" y="71"/>
                </a:lnTo>
                <a:lnTo>
                  <a:pt x="460" y="71"/>
                </a:lnTo>
                <a:lnTo>
                  <a:pt x="454" y="72"/>
                </a:lnTo>
                <a:lnTo>
                  <a:pt x="454" y="72"/>
                </a:lnTo>
                <a:lnTo>
                  <a:pt x="453" y="72"/>
                </a:lnTo>
                <a:lnTo>
                  <a:pt x="453" y="72"/>
                </a:lnTo>
                <a:lnTo>
                  <a:pt x="456" y="69"/>
                </a:lnTo>
                <a:lnTo>
                  <a:pt x="456" y="69"/>
                </a:lnTo>
                <a:lnTo>
                  <a:pt x="456" y="68"/>
                </a:lnTo>
                <a:lnTo>
                  <a:pt x="455" y="67"/>
                </a:lnTo>
                <a:lnTo>
                  <a:pt x="455" y="67"/>
                </a:lnTo>
                <a:lnTo>
                  <a:pt x="450" y="68"/>
                </a:lnTo>
                <a:lnTo>
                  <a:pt x="445" y="70"/>
                </a:lnTo>
                <a:lnTo>
                  <a:pt x="445" y="70"/>
                </a:lnTo>
                <a:lnTo>
                  <a:pt x="454" y="66"/>
                </a:lnTo>
                <a:lnTo>
                  <a:pt x="454" y="66"/>
                </a:lnTo>
                <a:lnTo>
                  <a:pt x="454" y="65"/>
                </a:lnTo>
                <a:lnTo>
                  <a:pt x="454" y="64"/>
                </a:lnTo>
                <a:lnTo>
                  <a:pt x="454" y="64"/>
                </a:lnTo>
                <a:lnTo>
                  <a:pt x="454" y="64"/>
                </a:lnTo>
                <a:lnTo>
                  <a:pt x="454" y="64"/>
                </a:lnTo>
                <a:lnTo>
                  <a:pt x="474" y="75"/>
                </a:lnTo>
                <a:lnTo>
                  <a:pt x="494" y="87"/>
                </a:lnTo>
                <a:lnTo>
                  <a:pt x="494" y="87"/>
                </a:lnTo>
                <a:lnTo>
                  <a:pt x="493" y="88"/>
                </a:lnTo>
                <a:lnTo>
                  <a:pt x="493" y="88"/>
                </a:lnTo>
                <a:close/>
                <a:moveTo>
                  <a:pt x="393" y="105"/>
                </a:moveTo>
                <a:lnTo>
                  <a:pt x="393" y="105"/>
                </a:lnTo>
                <a:lnTo>
                  <a:pt x="392" y="105"/>
                </a:lnTo>
                <a:lnTo>
                  <a:pt x="392" y="105"/>
                </a:lnTo>
                <a:lnTo>
                  <a:pt x="392" y="105"/>
                </a:lnTo>
                <a:lnTo>
                  <a:pt x="392" y="105"/>
                </a:lnTo>
                <a:lnTo>
                  <a:pt x="400" y="100"/>
                </a:lnTo>
                <a:lnTo>
                  <a:pt x="403" y="97"/>
                </a:lnTo>
                <a:lnTo>
                  <a:pt x="407" y="94"/>
                </a:lnTo>
                <a:lnTo>
                  <a:pt x="407" y="94"/>
                </a:lnTo>
                <a:lnTo>
                  <a:pt x="408" y="93"/>
                </a:lnTo>
                <a:lnTo>
                  <a:pt x="408" y="93"/>
                </a:lnTo>
                <a:lnTo>
                  <a:pt x="412" y="91"/>
                </a:lnTo>
                <a:lnTo>
                  <a:pt x="417" y="89"/>
                </a:lnTo>
                <a:lnTo>
                  <a:pt x="419" y="89"/>
                </a:lnTo>
                <a:lnTo>
                  <a:pt x="419" y="89"/>
                </a:lnTo>
                <a:lnTo>
                  <a:pt x="414" y="94"/>
                </a:lnTo>
                <a:lnTo>
                  <a:pt x="414" y="94"/>
                </a:lnTo>
                <a:lnTo>
                  <a:pt x="405" y="99"/>
                </a:lnTo>
                <a:lnTo>
                  <a:pt x="405" y="99"/>
                </a:lnTo>
                <a:lnTo>
                  <a:pt x="399" y="102"/>
                </a:lnTo>
                <a:lnTo>
                  <a:pt x="393" y="105"/>
                </a:lnTo>
                <a:lnTo>
                  <a:pt x="393" y="105"/>
                </a:lnTo>
                <a:close/>
                <a:moveTo>
                  <a:pt x="405" y="92"/>
                </a:moveTo>
                <a:lnTo>
                  <a:pt x="405" y="92"/>
                </a:lnTo>
                <a:lnTo>
                  <a:pt x="404" y="92"/>
                </a:lnTo>
                <a:lnTo>
                  <a:pt x="404" y="92"/>
                </a:lnTo>
                <a:lnTo>
                  <a:pt x="405" y="92"/>
                </a:lnTo>
                <a:lnTo>
                  <a:pt x="405" y="92"/>
                </a:lnTo>
                <a:close/>
                <a:moveTo>
                  <a:pt x="412" y="88"/>
                </a:moveTo>
                <a:lnTo>
                  <a:pt x="412" y="88"/>
                </a:lnTo>
                <a:lnTo>
                  <a:pt x="410" y="89"/>
                </a:lnTo>
                <a:lnTo>
                  <a:pt x="410" y="89"/>
                </a:lnTo>
                <a:lnTo>
                  <a:pt x="410" y="89"/>
                </a:lnTo>
                <a:lnTo>
                  <a:pt x="410" y="89"/>
                </a:lnTo>
                <a:lnTo>
                  <a:pt x="409" y="88"/>
                </a:lnTo>
                <a:lnTo>
                  <a:pt x="408" y="88"/>
                </a:lnTo>
                <a:lnTo>
                  <a:pt x="408" y="88"/>
                </a:lnTo>
                <a:lnTo>
                  <a:pt x="402" y="91"/>
                </a:lnTo>
                <a:lnTo>
                  <a:pt x="402" y="91"/>
                </a:lnTo>
                <a:lnTo>
                  <a:pt x="401" y="90"/>
                </a:lnTo>
                <a:lnTo>
                  <a:pt x="401" y="90"/>
                </a:lnTo>
                <a:lnTo>
                  <a:pt x="405" y="86"/>
                </a:lnTo>
                <a:lnTo>
                  <a:pt x="409" y="80"/>
                </a:lnTo>
                <a:lnTo>
                  <a:pt x="409" y="80"/>
                </a:lnTo>
                <a:lnTo>
                  <a:pt x="409" y="79"/>
                </a:lnTo>
                <a:lnTo>
                  <a:pt x="409" y="79"/>
                </a:lnTo>
                <a:lnTo>
                  <a:pt x="418" y="86"/>
                </a:lnTo>
                <a:lnTo>
                  <a:pt x="418" y="86"/>
                </a:lnTo>
                <a:lnTo>
                  <a:pt x="412" y="88"/>
                </a:lnTo>
                <a:lnTo>
                  <a:pt x="412" y="88"/>
                </a:lnTo>
                <a:close/>
                <a:moveTo>
                  <a:pt x="407" y="79"/>
                </a:moveTo>
                <a:lnTo>
                  <a:pt x="407" y="79"/>
                </a:lnTo>
                <a:lnTo>
                  <a:pt x="399" y="83"/>
                </a:lnTo>
                <a:lnTo>
                  <a:pt x="398" y="83"/>
                </a:lnTo>
                <a:lnTo>
                  <a:pt x="397" y="83"/>
                </a:lnTo>
                <a:lnTo>
                  <a:pt x="403" y="76"/>
                </a:lnTo>
                <a:lnTo>
                  <a:pt x="403" y="76"/>
                </a:lnTo>
                <a:lnTo>
                  <a:pt x="403" y="74"/>
                </a:lnTo>
                <a:lnTo>
                  <a:pt x="403" y="74"/>
                </a:lnTo>
                <a:lnTo>
                  <a:pt x="408" y="78"/>
                </a:lnTo>
                <a:lnTo>
                  <a:pt x="408" y="78"/>
                </a:lnTo>
                <a:lnTo>
                  <a:pt x="408" y="79"/>
                </a:lnTo>
                <a:lnTo>
                  <a:pt x="408" y="79"/>
                </a:lnTo>
                <a:lnTo>
                  <a:pt x="407" y="79"/>
                </a:lnTo>
                <a:lnTo>
                  <a:pt x="407" y="79"/>
                </a:lnTo>
                <a:close/>
                <a:moveTo>
                  <a:pt x="402" y="74"/>
                </a:moveTo>
                <a:lnTo>
                  <a:pt x="402" y="74"/>
                </a:lnTo>
                <a:lnTo>
                  <a:pt x="398" y="74"/>
                </a:lnTo>
                <a:lnTo>
                  <a:pt x="394" y="75"/>
                </a:lnTo>
                <a:lnTo>
                  <a:pt x="394" y="75"/>
                </a:lnTo>
                <a:lnTo>
                  <a:pt x="394" y="73"/>
                </a:lnTo>
                <a:lnTo>
                  <a:pt x="395" y="72"/>
                </a:lnTo>
                <a:lnTo>
                  <a:pt x="396" y="71"/>
                </a:lnTo>
                <a:lnTo>
                  <a:pt x="398" y="72"/>
                </a:lnTo>
                <a:lnTo>
                  <a:pt x="398" y="72"/>
                </a:lnTo>
                <a:lnTo>
                  <a:pt x="402" y="74"/>
                </a:lnTo>
                <a:lnTo>
                  <a:pt x="402" y="74"/>
                </a:lnTo>
                <a:lnTo>
                  <a:pt x="402" y="74"/>
                </a:lnTo>
                <a:lnTo>
                  <a:pt x="402" y="74"/>
                </a:lnTo>
                <a:close/>
                <a:moveTo>
                  <a:pt x="394" y="80"/>
                </a:moveTo>
                <a:lnTo>
                  <a:pt x="394" y="80"/>
                </a:lnTo>
                <a:lnTo>
                  <a:pt x="394" y="77"/>
                </a:lnTo>
                <a:lnTo>
                  <a:pt x="394" y="77"/>
                </a:lnTo>
                <a:lnTo>
                  <a:pt x="396" y="77"/>
                </a:lnTo>
                <a:lnTo>
                  <a:pt x="396" y="77"/>
                </a:lnTo>
                <a:lnTo>
                  <a:pt x="394" y="80"/>
                </a:lnTo>
                <a:lnTo>
                  <a:pt x="394" y="80"/>
                </a:lnTo>
                <a:close/>
                <a:moveTo>
                  <a:pt x="395" y="92"/>
                </a:moveTo>
                <a:lnTo>
                  <a:pt x="395" y="92"/>
                </a:lnTo>
                <a:lnTo>
                  <a:pt x="395" y="89"/>
                </a:lnTo>
                <a:lnTo>
                  <a:pt x="395" y="86"/>
                </a:lnTo>
                <a:lnTo>
                  <a:pt x="395" y="86"/>
                </a:lnTo>
                <a:lnTo>
                  <a:pt x="402" y="84"/>
                </a:lnTo>
                <a:lnTo>
                  <a:pt x="403" y="84"/>
                </a:lnTo>
                <a:lnTo>
                  <a:pt x="403" y="86"/>
                </a:lnTo>
                <a:lnTo>
                  <a:pt x="403" y="86"/>
                </a:lnTo>
                <a:lnTo>
                  <a:pt x="398" y="90"/>
                </a:lnTo>
                <a:lnTo>
                  <a:pt x="394" y="95"/>
                </a:lnTo>
                <a:lnTo>
                  <a:pt x="394" y="95"/>
                </a:lnTo>
                <a:lnTo>
                  <a:pt x="394" y="96"/>
                </a:lnTo>
                <a:lnTo>
                  <a:pt x="394" y="96"/>
                </a:lnTo>
                <a:lnTo>
                  <a:pt x="383" y="103"/>
                </a:lnTo>
                <a:lnTo>
                  <a:pt x="377" y="106"/>
                </a:lnTo>
                <a:lnTo>
                  <a:pt x="371" y="108"/>
                </a:lnTo>
                <a:lnTo>
                  <a:pt x="371" y="108"/>
                </a:lnTo>
                <a:lnTo>
                  <a:pt x="371" y="108"/>
                </a:lnTo>
                <a:lnTo>
                  <a:pt x="371" y="108"/>
                </a:lnTo>
                <a:lnTo>
                  <a:pt x="370" y="108"/>
                </a:lnTo>
                <a:lnTo>
                  <a:pt x="370" y="108"/>
                </a:lnTo>
                <a:lnTo>
                  <a:pt x="373" y="105"/>
                </a:lnTo>
                <a:lnTo>
                  <a:pt x="377" y="103"/>
                </a:lnTo>
                <a:lnTo>
                  <a:pt x="377" y="103"/>
                </a:lnTo>
                <a:lnTo>
                  <a:pt x="378" y="101"/>
                </a:lnTo>
                <a:lnTo>
                  <a:pt x="379" y="99"/>
                </a:lnTo>
                <a:lnTo>
                  <a:pt x="379" y="99"/>
                </a:lnTo>
                <a:lnTo>
                  <a:pt x="384" y="99"/>
                </a:lnTo>
                <a:lnTo>
                  <a:pt x="388" y="98"/>
                </a:lnTo>
                <a:lnTo>
                  <a:pt x="392" y="95"/>
                </a:lnTo>
                <a:lnTo>
                  <a:pt x="395" y="92"/>
                </a:lnTo>
                <a:lnTo>
                  <a:pt x="395" y="92"/>
                </a:lnTo>
                <a:close/>
                <a:moveTo>
                  <a:pt x="367" y="97"/>
                </a:moveTo>
                <a:lnTo>
                  <a:pt x="367" y="97"/>
                </a:lnTo>
                <a:lnTo>
                  <a:pt x="374" y="98"/>
                </a:lnTo>
                <a:lnTo>
                  <a:pt x="374" y="98"/>
                </a:lnTo>
                <a:lnTo>
                  <a:pt x="360" y="104"/>
                </a:lnTo>
                <a:lnTo>
                  <a:pt x="360" y="104"/>
                </a:lnTo>
                <a:lnTo>
                  <a:pt x="364" y="101"/>
                </a:lnTo>
                <a:lnTo>
                  <a:pt x="367" y="98"/>
                </a:lnTo>
                <a:lnTo>
                  <a:pt x="367" y="98"/>
                </a:lnTo>
                <a:lnTo>
                  <a:pt x="367" y="97"/>
                </a:lnTo>
                <a:lnTo>
                  <a:pt x="367" y="97"/>
                </a:lnTo>
                <a:close/>
                <a:moveTo>
                  <a:pt x="356" y="100"/>
                </a:moveTo>
                <a:lnTo>
                  <a:pt x="356" y="100"/>
                </a:lnTo>
                <a:lnTo>
                  <a:pt x="353" y="102"/>
                </a:lnTo>
                <a:lnTo>
                  <a:pt x="353" y="101"/>
                </a:lnTo>
                <a:lnTo>
                  <a:pt x="353" y="101"/>
                </a:lnTo>
                <a:lnTo>
                  <a:pt x="356" y="96"/>
                </a:lnTo>
                <a:lnTo>
                  <a:pt x="356" y="96"/>
                </a:lnTo>
                <a:lnTo>
                  <a:pt x="357" y="95"/>
                </a:lnTo>
                <a:lnTo>
                  <a:pt x="357" y="95"/>
                </a:lnTo>
                <a:lnTo>
                  <a:pt x="364" y="96"/>
                </a:lnTo>
                <a:lnTo>
                  <a:pt x="364" y="96"/>
                </a:lnTo>
                <a:lnTo>
                  <a:pt x="356" y="100"/>
                </a:lnTo>
                <a:lnTo>
                  <a:pt x="356" y="100"/>
                </a:lnTo>
                <a:close/>
                <a:moveTo>
                  <a:pt x="347" y="99"/>
                </a:moveTo>
                <a:lnTo>
                  <a:pt x="347" y="99"/>
                </a:lnTo>
                <a:lnTo>
                  <a:pt x="346" y="98"/>
                </a:lnTo>
                <a:lnTo>
                  <a:pt x="346" y="98"/>
                </a:lnTo>
                <a:lnTo>
                  <a:pt x="346" y="96"/>
                </a:lnTo>
                <a:lnTo>
                  <a:pt x="348" y="95"/>
                </a:lnTo>
                <a:lnTo>
                  <a:pt x="354" y="95"/>
                </a:lnTo>
                <a:lnTo>
                  <a:pt x="354" y="95"/>
                </a:lnTo>
                <a:lnTo>
                  <a:pt x="347" y="99"/>
                </a:lnTo>
                <a:lnTo>
                  <a:pt x="347" y="99"/>
                </a:lnTo>
                <a:close/>
                <a:moveTo>
                  <a:pt x="349" y="102"/>
                </a:moveTo>
                <a:lnTo>
                  <a:pt x="349" y="102"/>
                </a:lnTo>
                <a:lnTo>
                  <a:pt x="348" y="101"/>
                </a:lnTo>
                <a:lnTo>
                  <a:pt x="348" y="101"/>
                </a:lnTo>
                <a:lnTo>
                  <a:pt x="352" y="99"/>
                </a:lnTo>
                <a:lnTo>
                  <a:pt x="349" y="102"/>
                </a:lnTo>
                <a:lnTo>
                  <a:pt x="349" y="102"/>
                </a:lnTo>
                <a:close/>
                <a:moveTo>
                  <a:pt x="356" y="105"/>
                </a:moveTo>
                <a:lnTo>
                  <a:pt x="356" y="105"/>
                </a:lnTo>
                <a:lnTo>
                  <a:pt x="353" y="104"/>
                </a:lnTo>
                <a:lnTo>
                  <a:pt x="353" y="104"/>
                </a:lnTo>
                <a:lnTo>
                  <a:pt x="358" y="102"/>
                </a:lnTo>
                <a:lnTo>
                  <a:pt x="358" y="102"/>
                </a:lnTo>
                <a:lnTo>
                  <a:pt x="358" y="103"/>
                </a:lnTo>
                <a:lnTo>
                  <a:pt x="356" y="105"/>
                </a:lnTo>
                <a:lnTo>
                  <a:pt x="356" y="105"/>
                </a:lnTo>
                <a:close/>
                <a:moveTo>
                  <a:pt x="375" y="100"/>
                </a:moveTo>
                <a:lnTo>
                  <a:pt x="375" y="100"/>
                </a:lnTo>
                <a:lnTo>
                  <a:pt x="368" y="107"/>
                </a:lnTo>
                <a:lnTo>
                  <a:pt x="368" y="107"/>
                </a:lnTo>
                <a:lnTo>
                  <a:pt x="360" y="106"/>
                </a:lnTo>
                <a:lnTo>
                  <a:pt x="360" y="106"/>
                </a:lnTo>
                <a:lnTo>
                  <a:pt x="368" y="103"/>
                </a:lnTo>
                <a:lnTo>
                  <a:pt x="375" y="100"/>
                </a:lnTo>
                <a:lnTo>
                  <a:pt x="375" y="100"/>
                </a:lnTo>
                <a:close/>
                <a:moveTo>
                  <a:pt x="397" y="97"/>
                </a:moveTo>
                <a:lnTo>
                  <a:pt x="397" y="97"/>
                </a:lnTo>
                <a:lnTo>
                  <a:pt x="400" y="96"/>
                </a:lnTo>
                <a:lnTo>
                  <a:pt x="400" y="96"/>
                </a:lnTo>
                <a:lnTo>
                  <a:pt x="393" y="102"/>
                </a:lnTo>
                <a:lnTo>
                  <a:pt x="393" y="102"/>
                </a:lnTo>
                <a:lnTo>
                  <a:pt x="382" y="109"/>
                </a:lnTo>
                <a:lnTo>
                  <a:pt x="382" y="109"/>
                </a:lnTo>
                <a:lnTo>
                  <a:pt x="378" y="109"/>
                </a:lnTo>
                <a:lnTo>
                  <a:pt x="374" y="109"/>
                </a:lnTo>
                <a:lnTo>
                  <a:pt x="374" y="109"/>
                </a:lnTo>
                <a:lnTo>
                  <a:pt x="380" y="106"/>
                </a:lnTo>
                <a:lnTo>
                  <a:pt x="386" y="104"/>
                </a:lnTo>
                <a:lnTo>
                  <a:pt x="397" y="97"/>
                </a:lnTo>
                <a:lnTo>
                  <a:pt x="397" y="97"/>
                </a:lnTo>
                <a:close/>
                <a:moveTo>
                  <a:pt x="423" y="88"/>
                </a:moveTo>
                <a:lnTo>
                  <a:pt x="423" y="88"/>
                </a:lnTo>
                <a:lnTo>
                  <a:pt x="429" y="90"/>
                </a:lnTo>
                <a:lnTo>
                  <a:pt x="429" y="90"/>
                </a:lnTo>
                <a:lnTo>
                  <a:pt x="415" y="97"/>
                </a:lnTo>
                <a:lnTo>
                  <a:pt x="415" y="97"/>
                </a:lnTo>
                <a:lnTo>
                  <a:pt x="414" y="98"/>
                </a:lnTo>
                <a:lnTo>
                  <a:pt x="414" y="98"/>
                </a:lnTo>
                <a:lnTo>
                  <a:pt x="412" y="98"/>
                </a:lnTo>
                <a:lnTo>
                  <a:pt x="412" y="98"/>
                </a:lnTo>
                <a:lnTo>
                  <a:pt x="418" y="94"/>
                </a:lnTo>
                <a:lnTo>
                  <a:pt x="423" y="88"/>
                </a:lnTo>
                <a:lnTo>
                  <a:pt x="423" y="88"/>
                </a:lnTo>
                <a:close/>
                <a:moveTo>
                  <a:pt x="434" y="69"/>
                </a:moveTo>
                <a:lnTo>
                  <a:pt x="434" y="69"/>
                </a:lnTo>
                <a:lnTo>
                  <a:pt x="438" y="68"/>
                </a:lnTo>
                <a:lnTo>
                  <a:pt x="441" y="67"/>
                </a:lnTo>
                <a:lnTo>
                  <a:pt x="450" y="65"/>
                </a:lnTo>
                <a:lnTo>
                  <a:pt x="450" y="65"/>
                </a:lnTo>
                <a:lnTo>
                  <a:pt x="445" y="67"/>
                </a:lnTo>
                <a:lnTo>
                  <a:pt x="440" y="70"/>
                </a:lnTo>
                <a:lnTo>
                  <a:pt x="440" y="70"/>
                </a:lnTo>
                <a:lnTo>
                  <a:pt x="436" y="70"/>
                </a:lnTo>
                <a:lnTo>
                  <a:pt x="434" y="69"/>
                </a:lnTo>
                <a:lnTo>
                  <a:pt x="434" y="69"/>
                </a:lnTo>
                <a:close/>
                <a:moveTo>
                  <a:pt x="456" y="74"/>
                </a:moveTo>
                <a:lnTo>
                  <a:pt x="456" y="74"/>
                </a:lnTo>
                <a:lnTo>
                  <a:pt x="464" y="73"/>
                </a:lnTo>
                <a:lnTo>
                  <a:pt x="464" y="73"/>
                </a:lnTo>
                <a:lnTo>
                  <a:pt x="458" y="76"/>
                </a:lnTo>
                <a:lnTo>
                  <a:pt x="458" y="76"/>
                </a:lnTo>
                <a:lnTo>
                  <a:pt x="456" y="74"/>
                </a:lnTo>
                <a:lnTo>
                  <a:pt x="456" y="74"/>
                </a:lnTo>
                <a:close/>
                <a:moveTo>
                  <a:pt x="451" y="71"/>
                </a:moveTo>
                <a:lnTo>
                  <a:pt x="451" y="71"/>
                </a:lnTo>
                <a:lnTo>
                  <a:pt x="449" y="71"/>
                </a:lnTo>
                <a:lnTo>
                  <a:pt x="449" y="71"/>
                </a:lnTo>
                <a:lnTo>
                  <a:pt x="452" y="70"/>
                </a:lnTo>
                <a:lnTo>
                  <a:pt x="452" y="70"/>
                </a:lnTo>
                <a:lnTo>
                  <a:pt x="451" y="71"/>
                </a:lnTo>
                <a:lnTo>
                  <a:pt x="451" y="71"/>
                </a:lnTo>
                <a:close/>
                <a:moveTo>
                  <a:pt x="425" y="100"/>
                </a:moveTo>
                <a:lnTo>
                  <a:pt x="425" y="100"/>
                </a:lnTo>
                <a:lnTo>
                  <a:pt x="424" y="100"/>
                </a:lnTo>
                <a:lnTo>
                  <a:pt x="424" y="100"/>
                </a:lnTo>
                <a:lnTo>
                  <a:pt x="425" y="98"/>
                </a:lnTo>
                <a:lnTo>
                  <a:pt x="425" y="98"/>
                </a:lnTo>
                <a:lnTo>
                  <a:pt x="432" y="91"/>
                </a:lnTo>
                <a:lnTo>
                  <a:pt x="432" y="91"/>
                </a:lnTo>
                <a:lnTo>
                  <a:pt x="438" y="93"/>
                </a:lnTo>
                <a:lnTo>
                  <a:pt x="438" y="93"/>
                </a:lnTo>
                <a:lnTo>
                  <a:pt x="434" y="95"/>
                </a:lnTo>
                <a:lnTo>
                  <a:pt x="434" y="95"/>
                </a:lnTo>
                <a:lnTo>
                  <a:pt x="425" y="100"/>
                </a:lnTo>
                <a:lnTo>
                  <a:pt x="425" y="100"/>
                </a:lnTo>
                <a:close/>
                <a:moveTo>
                  <a:pt x="428" y="92"/>
                </a:moveTo>
                <a:lnTo>
                  <a:pt x="428" y="92"/>
                </a:lnTo>
                <a:lnTo>
                  <a:pt x="422" y="99"/>
                </a:lnTo>
                <a:lnTo>
                  <a:pt x="422" y="99"/>
                </a:lnTo>
                <a:lnTo>
                  <a:pt x="418" y="98"/>
                </a:lnTo>
                <a:lnTo>
                  <a:pt x="418" y="98"/>
                </a:lnTo>
                <a:lnTo>
                  <a:pt x="424" y="95"/>
                </a:lnTo>
                <a:lnTo>
                  <a:pt x="428" y="92"/>
                </a:lnTo>
                <a:lnTo>
                  <a:pt x="428" y="92"/>
                </a:lnTo>
                <a:close/>
                <a:moveTo>
                  <a:pt x="438" y="95"/>
                </a:moveTo>
                <a:lnTo>
                  <a:pt x="438" y="95"/>
                </a:lnTo>
                <a:lnTo>
                  <a:pt x="442" y="93"/>
                </a:lnTo>
                <a:lnTo>
                  <a:pt x="442" y="93"/>
                </a:lnTo>
                <a:lnTo>
                  <a:pt x="444" y="93"/>
                </a:lnTo>
                <a:lnTo>
                  <a:pt x="444" y="93"/>
                </a:lnTo>
                <a:lnTo>
                  <a:pt x="443" y="94"/>
                </a:lnTo>
                <a:lnTo>
                  <a:pt x="443" y="94"/>
                </a:lnTo>
                <a:lnTo>
                  <a:pt x="437" y="99"/>
                </a:lnTo>
                <a:lnTo>
                  <a:pt x="431" y="104"/>
                </a:lnTo>
                <a:lnTo>
                  <a:pt x="431" y="104"/>
                </a:lnTo>
                <a:lnTo>
                  <a:pt x="427" y="101"/>
                </a:lnTo>
                <a:lnTo>
                  <a:pt x="427" y="101"/>
                </a:lnTo>
                <a:lnTo>
                  <a:pt x="438" y="95"/>
                </a:lnTo>
                <a:lnTo>
                  <a:pt x="438" y="95"/>
                </a:lnTo>
                <a:close/>
                <a:moveTo>
                  <a:pt x="14" y="385"/>
                </a:moveTo>
                <a:lnTo>
                  <a:pt x="14" y="385"/>
                </a:lnTo>
                <a:lnTo>
                  <a:pt x="15" y="386"/>
                </a:lnTo>
                <a:lnTo>
                  <a:pt x="15" y="386"/>
                </a:lnTo>
                <a:lnTo>
                  <a:pt x="23" y="384"/>
                </a:lnTo>
                <a:lnTo>
                  <a:pt x="24" y="383"/>
                </a:lnTo>
                <a:lnTo>
                  <a:pt x="25" y="384"/>
                </a:lnTo>
                <a:lnTo>
                  <a:pt x="25" y="385"/>
                </a:lnTo>
                <a:lnTo>
                  <a:pt x="23" y="387"/>
                </a:lnTo>
                <a:lnTo>
                  <a:pt x="23" y="387"/>
                </a:lnTo>
                <a:lnTo>
                  <a:pt x="20" y="391"/>
                </a:lnTo>
                <a:lnTo>
                  <a:pt x="16" y="395"/>
                </a:lnTo>
                <a:lnTo>
                  <a:pt x="16" y="395"/>
                </a:lnTo>
                <a:lnTo>
                  <a:pt x="14" y="385"/>
                </a:lnTo>
                <a:lnTo>
                  <a:pt x="14" y="385"/>
                </a:lnTo>
                <a:close/>
                <a:moveTo>
                  <a:pt x="11" y="366"/>
                </a:moveTo>
                <a:lnTo>
                  <a:pt x="11" y="366"/>
                </a:lnTo>
                <a:lnTo>
                  <a:pt x="17" y="362"/>
                </a:lnTo>
                <a:lnTo>
                  <a:pt x="24" y="360"/>
                </a:lnTo>
                <a:lnTo>
                  <a:pt x="24" y="360"/>
                </a:lnTo>
                <a:lnTo>
                  <a:pt x="29" y="359"/>
                </a:lnTo>
                <a:lnTo>
                  <a:pt x="29" y="359"/>
                </a:lnTo>
                <a:lnTo>
                  <a:pt x="28" y="360"/>
                </a:lnTo>
                <a:lnTo>
                  <a:pt x="28" y="360"/>
                </a:lnTo>
                <a:lnTo>
                  <a:pt x="24" y="364"/>
                </a:lnTo>
                <a:lnTo>
                  <a:pt x="24" y="364"/>
                </a:lnTo>
                <a:lnTo>
                  <a:pt x="18" y="369"/>
                </a:lnTo>
                <a:lnTo>
                  <a:pt x="12" y="374"/>
                </a:lnTo>
                <a:lnTo>
                  <a:pt x="12" y="374"/>
                </a:lnTo>
                <a:lnTo>
                  <a:pt x="11" y="366"/>
                </a:lnTo>
                <a:lnTo>
                  <a:pt x="11" y="366"/>
                </a:lnTo>
                <a:close/>
                <a:moveTo>
                  <a:pt x="12" y="377"/>
                </a:moveTo>
                <a:lnTo>
                  <a:pt x="12" y="377"/>
                </a:lnTo>
                <a:lnTo>
                  <a:pt x="18" y="374"/>
                </a:lnTo>
                <a:lnTo>
                  <a:pt x="18" y="374"/>
                </a:lnTo>
                <a:lnTo>
                  <a:pt x="22" y="372"/>
                </a:lnTo>
                <a:lnTo>
                  <a:pt x="25" y="373"/>
                </a:lnTo>
                <a:lnTo>
                  <a:pt x="25" y="373"/>
                </a:lnTo>
                <a:lnTo>
                  <a:pt x="20" y="378"/>
                </a:lnTo>
                <a:lnTo>
                  <a:pt x="14" y="384"/>
                </a:lnTo>
                <a:lnTo>
                  <a:pt x="14" y="384"/>
                </a:lnTo>
                <a:lnTo>
                  <a:pt x="14" y="384"/>
                </a:lnTo>
                <a:lnTo>
                  <a:pt x="14" y="384"/>
                </a:lnTo>
                <a:lnTo>
                  <a:pt x="12" y="377"/>
                </a:lnTo>
                <a:lnTo>
                  <a:pt x="12" y="377"/>
                </a:lnTo>
                <a:lnTo>
                  <a:pt x="12" y="377"/>
                </a:lnTo>
                <a:lnTo>
                  <a:pt x="12" y="377"/>
                </a:lnTo>
                <a:close/>
                <a:moveTo>
                  <a:pt x="28" y="391"/>
                </a:moveTo>
                <a:lnTo>
                  <a:pt x="28" y="391"/>
                </a:lnTo>
                <a:lnTo>
                  <a:pt x="28" y="391"/>
                </a:lnTo>
                <a:lnTo>
                  <a:pt x="28" y="391"/>
                </a:lnTo>
                <a:lnTo>
                  <a:pt x="23" y="393"/>
                </a:lnTo>
                <a:lnTo>
                  <a:pt x="21" y="393"/>
                </a:lnTo>
                <a:lnTo>
                  <a:pt x="23" y="390"/>
                </a:lnTo>
                <a:lnTo>
                  <a:pt x="23" y="390"/>
                </a:lnTo>
                <a:lnTo>
                  <a:pt x="26" y="387"/>
                </a:lnTo>
                <a:lnTo>
                  <a:pt x="28" y="383"/>
                </a:lnTo>
                <a:lnTo>
                  <a:pt x="28" y="383"/>
                </a:lnTo>
                <a:lnTo>
                  <a:pt x="28" y="391"/>
                </a:lnTo>
                <a:lnTo>
                  <a:pt x="28" y="391"/>
                </a:lnTo>
                <a:close/>
                <a:moveTo>
                  <a:pt x="17" y="397"/>
                </a:moveTo>
                <a:lnTo>
                  <a:pt x="17" y="397"/>
                </a:lnTo>
                <a:lnTo>
                  <a:pt x="24" y="395"/>
                </a:lnTo>
                <a:lnTo>
                  <a:pt x="26" y="394"/>
                </a:lnTo>
                <a:lnTo>
                  <a:pt x="27" y="395"/>
                </a:lnTo>
                <a:lnTo>
                  <a:pt x="26" y="397"/>
                </a:lnTo>
                <a:lnTo>
                  <a:pt x="26" y="397"/>
                </a:lnTo>
                <a:lnTo>
                  <a:pt x="21" y="403"/>
                </a:lnTo>
                <a:lnTo>
                  <a:pt x="21" y="403"/>
                </a:lnTo>
                <a:lnTo>
                  <a:pt x="20" y="407"/>
                </a:lnTo>
                <a:lnTo>
                  <a:pt x="20" y="409"/>
                </a:lnTo>
                <a:lnTo>
                  <a:pt x="20" y="409"/>
                </a:lnTo>
                <a:lnTo>
                  <a:pt x="17" y="397"/>
                </a:lnTo>
                <a:lnTo>
                  <a:pt x="17" y="397"/>
                </a:lnTo>
                <a:lnTo>
                  <a:pt x="17" y="397"/>
                </a:lnTo>
                <a:lnTo>
                  <a:pt x="17" y="397"/>
                </a:lnTo>
                <a:close/>
                <a:moveTo>
                  <a:pt x="22" y="414"/>
                </a:moveTo>
                <a:lnTo>
                  <a:pt x="22" y="414"/>
                </a:lnTo>
                <a:lnTo>
                  <a:pt x="22" y="414"/>
                </a:lnTo>
                <a:lnTo>
                  <a:pt x="22" y="414"/>
                </a:lnTo>
                <a:lnTo>
                  <a:pt x="21" y="415"/>
                </a:lnTo>
                <a:lnTo>
                  <a:pt x="21" y="415"/>
                </a:lnTo>
                <a:lnTo>
                  <a:pt x="21" y="413"/>
                </a:lnTo>
                <a:lnTo>
                  <a:pt x="21" y="413"/>
                </a:lnTo>
                <a:lnTo>
                  <a:pt x="22" y="414"/>
                </a:lnTo>
                <a:lnTo>
                  <a:pt x="22" y="414"/>
                </a:lnTo>
                <a:close/>
                <a:moveTo>
                  <a:pt x="23" y="411"/>
                </a:moveTo>
                <a:lnTo>
                  <a:pt x="23" y="411"/>
                </a:lnTo>
                <a:lnTo>
                  <a:pt x="22" y="408"/>
                </a:lnTo>
                <a:lnTo>
                  <a:pt x="23" y="404"/>
                </a:lnTo>
                <a:lnTo>
                  <a:pt x="27" y="399"/>
                </a:lnTo>
                <a:lnTo>
                  <a:pt x="27" y="399"/>
                </a:lnTo>
                <a:lnTo>
                  <a:pt x="25" y="403"/>
                </a:lnTo>
                <a:lnTo>
                  <a:pt x="25" y="403"/>
                </a:lnTo>
                <a:lnTo>
                  <a:pt x="23" y="411"/>
                </a:lnTo>
                <a:lnTo>
                  <a:pt x="23" y="411"/>
                </a:lnTo>
                <a:close/>
                <a:moveTo>
                  <a:pt x="28" y="375"/>
                </a:moveTo>
                <a:lnTo>
                  <a:pt x="28" y="375"/>
                </a:lnTo>
                <a:lnTo>
                  <a:pt x="28" y="380"/>
                </a:lnTo>
                <a:lnTo>
                  <a:pt x="28" y="380"/>
                </a:lnTo>
                <a:lnTo>
                  <a:pt x="28" y="380"/>
                </a:lnTo>
                <a:lnTo>
                  <a:pt x="28" y="380"/>
                </a:lnTo>
                <a:lnTo>
                  <a:pt x="22" y="382"/>
                </a:lnTo>
                <a:lnTo>
                  <a:pt x="22" y="382"/>
                </a:lnTo>
                <a:lnTo>
                  <a:pt x="18" y="383"/>
                </a:lnTo>
                <a:lnTo>
                  <a:pt x="17" y="383"/>
                </a:lnTo>
                <a:lnTo>
                  <a:pt x="18" y="382"/>
                </a:lnTo>
                <a:lnTo>
                  <a:pt x="22" y="379"/>
                </a:lnTo>
                <a:lnTo>
                  <a:pt x="22" y="379"/>
                </a:lnTo>
                <a:lnTo>
                  <a:pt x="28" y="373"/>
                </a:lnTo>
                <a:lnTo>
                  <a:pt x="28" y="373"/>
                </a:lnTo>
                <a:lnTo>
                  <a:pt x="28" y="375"/>
                </a:lnTo>
                <a:lnTo>
                  <a:pt x="28" y="375"/>
                </a:lnTo>
                <a:close/>
                <a:moveTo>
                  <a:pt x="28" y="368"/>
                </a:moveTo>
                <a:lnTo>
                  <a:pt x="28" y="368"/>
                </a:lnTo>
                <a:lnTo>
                  <a:pt x="23" y="369"/>
                </a:lnTo>
                <a:lnTo>
                  <a:pt x="23" y="369"/>
                </a:lnTo>
                <a:lnTo>
                  <a:pt x="17" y="372"/>
                </a:lnTo>
                <a:lnTo>
                  <a:pt x="17" y="372"/>
                </a:lnTo>
                <a:lnTo>
                  <a:pt x="14" y="374"/>
                </a:lnTo>
                <a:lnTo>
                  <a:pt x="16" y="373"/>
                </a:lnTo>
                <a:lnTo>
                  <a:pt x="16" y="373"/>
                </a:lnTo>
                <a:lnTo>
                  <a:pt x="22" y="368"/>
                </a:lnTo>
                <a:lnTo>
                  <a:pt x="28" y="363"/>
                </a:lnTo>
                <a:lnTo>
                  <a:pt x="28" y="363"/>
                </a:lnTo>
                <a:lnTo>
                  <a:pt x="28" y="368"/>
                </a:lnTo>
                <a:lnTo>
                  <a:pt x="28" y="368"/>
                </a:lnTo>
                <a:close/>
                <a:moveTo>
                  <a:pt x="30" y="356"/>
                </a:moveTo>
                <a:lnTo>
                  <a:pt x="30" y="356"/>
                </a:lnTo>
                <a:lnTo>
                  <a:pt x="20" y="359"/>
                </a:lnTo>
                <a:lnTo>
                  <a:pt x="10" y="363"/>
                </a:lnTo>
                <a:lnTo>
                  <a:pt x="10" y="363"/>
                </a:lnTo>
                <a:lnTo>
                  <a:pt x="10" y="357"/>
                </a:lnTo>
                <a:lnTo>
                  <a:pt x="10" y="357"/>
                </a:lnTo>
                <a:lnTo>
                  <a:pt x="18" y="354"/>
                </a:lnTo>
                <a:lnTo>
                  <a:pt x="27" y="351"/>
                </a:lnTo>
                <a:lnTo>
                  <a:pt x="44" y="342"/>
                </a:lnTo>
                <a:lnTo>
                  <a:pt x="44" y="342"/>
                </a:lnTo>
                <a:lnTo>
                  <a:pt x="57" y="336"/>
                </a:lnTo>
                <a:lnTo>
                  <a:pt x="57" y="336"/>
                </a:lnTo>
                <a:lnTo>
                  <a:pt x="62" y="335"/>
                </a:lnTo>
                <a:lnTo>
                  <a:pt x="58" y="337"/>
                </a:lnTo>
                <a:lnTo>
                  <a:pt x="58" y="337"/>
                </a:lnTo>
                <a:lnTo>
                  <a:pt x="45" y="347"/>
                </a:lnTo>
                <a:lnTo>
                  <a:pt x="45" y="347"/>
                </a:lnTo>
                <a:lnTo>
                  <a:pt x="42" y="346"/>
                </a:lnTo>
                <a:lnTo>
                  <a:pt x="37" y="347"/>
                </a:lnTo>
                <a:lnTo>
                  <a:pt x="37" y="347"/>
                </a:lnTo>
                <a:lnTo>
                  <a:pt x="33" y="351"/>
                </a:lnTo>
                <a:lnTo>
                  <a:pt x="30" y="356"/>
                </a:lnTo>
                <a:lnTo>
                  <a:pt x="30" y="356"/>
                </a:lnTo>
                <a:close/>
                <a:moveTo>
                  <a:pt x="30" y="222"/>
                </a:moveTo>
                <a:lnTo>
                  <a:pt x="30" y="222"/>
                </a:lnTo>
                <a:lnTo>
                  <a:pt x="35" y="220"/>
                </a:lnTo>
                <a:lnTo>
                  <a:pt x="40" y="218"/>
                </a:lnTo>
                <a:lnTo>
                  <a:pt x="40" y="218"/>
                </a:lnTo>
                <a:lnTo>
                  <a:pt x="48" y="214"/>
                </a:lnTo>
                <a:lnTo>
                  <a:pt x="50" y="213"/>
                </a:lnTo>
                <a:lnTo>
                  <a:pt x="46" y="216"/>
                </a:lnTo>
                <a:lnTo>
                  <a:pt x="46" y="216"/>
                </a:lnTo>
                <a:lnTo>
                  <a:pt x="37" y="221"/>
                </a:lnTo>
                <a:lnTo>
                  <a:pt x="28" y="226"/>
                </a:lnTo>
                <a:lnTo>
                  <a:pt x="28" y="226"/>
                </a:lnTo>
                <a:lnTo>
                  <a:pt x="30" y="222"/>
                </a:lnTo>
                <a:lnTo>
                  <a:pt x="30" y="222"/>
                </a:lnTo>
                <a:close/>
                <a:moveTo>
                  <a:pt x="56" y="173"/>
                </a:moveTo>
                <a:lnTo>
                  <a:pt x="56" y="173"/>
                </a:lnTo>
                <a:lnTo>
                  <a:pt x="60" y="172"/>
                </a:lnTo>
                <a:lnTo>
                  <a:pt x="55" y="175"/>
                </a:lnTo>
                <a:lnTo>
                  <a:pt x="55" y="175"/>
                </a:lnTo>
                <a:lnTo>
                  <a:pt x="56" y="173"/>
                </a:lnTo>
                <a:lnTo>
                  <a:pt x="56" y="173"/>
                </a:lnTo>
                <a:close/>
                <a:moveTo>
                  <a:pt x="52" y="180"/>
                </a:moveTo>
                <a:lnTo>
                  <a:pt x="52" y="180"/>
                </a:lnTo>
                <a:lnTo>
                  <a:pt x="63" y="176"/>
                </a:lnTo>
                <a:lnTo>
                  <a:pt x="63" y="176"/>
                </a:lnTo>
                <a:lnTo>
                  <a:pt x="58" y="179"/>
                </a:lnTo>
                <a:lnTo>
                  <a:pt x="54" y="182"/>
                </a:lnTo>
                <a:lnTo>
                  <a:pt x="54" y="182"/>
                </a:lnTo>
                <a:lnTo>
                  <a:pt x="50" y="184"/>
                </a:lnTo>
                <a:lnTo>
                  <a:pt x="50" y="184"/>
                </a:lnTo>
                <a:lnTo>
                  <a:pt x="52" y="180"/>
                </a:lnTo>
                <a:lnTo>
                  <a:pt x="52" y="180"/>
                </a:lnTo>
                <a:close/>
                <a:moveTo>
                  <a:pt x="44" y="193"/>
                </a:moveTo>
                <a:lnTo>
                  <a:pt x="44" y="193"/>
                </a:lnTo>
                <a:lnTo>
                  <a:pt x="50" y="191"/>
                </a:lnTo>
                <a:lnTo>
                  <a:pt x="50" y="191"/>
                </a:lnTo>
                <a:lnTo>
                  <a:pt x="61" y="187"/>
                </a:lnTo>
                <a:lnTo>
                  <a:pt x="63" y="186"/>
                </a:lnTo>
                <a:lnTo>
                  <a:pt x="63" y="187"/>
                </a:lnTo>
                <a:lnTo>
                  <a:pt x="58" y="191"/>
                </a:lnTo>
                <a:lnTo>
                  <a:pt x="58" y="191"/>
                </a:lnTo>
                <a:lnTo>
                  <a:pt x="49" y="196"/>
                </a:lnTo>
                <a:lnTo>
                  <a:pt x="39" y="202"/>
                </a:lnTo>
                <a:lnTo>
                  <a:pt x="39" y="202"/>
                </a:lnTo>
                <a:lnTo>
                  <a:pt x="44" y="193"/>
                </a:lnTo>
                <a:lnTo>
                  <a:pt x="44" y="193"/>
                </a:lnTo>
                <a:close/>
                <a:moveTo>
                  <a:pt x="36" y="207"/>
                </a:moveTo>
                <a:lnTo>
                  <a:pt x="36" y="207"/>
                </a:lnTo>
                <a:lnTo>
                  <a:pt x="42" y="206"/>
                </a:lnTo>
                <a:lnTo>
                  <a:pt x="47" y="205"/>
                </a:lnTo>
                <a:lnTo>
                  <a:pt x="47" y="205"/>
                </a:lnTo>
                <a:lnTo>
                  <a:pt x="63" y="198"/>
                </a:lnTo>
                <a:lnTo>
                  <a:pt x="63" y="198"/>
                </a:lnTo>
                <a:lnTo>
                  <a:pt x="54" y="202"/>
                </a:lnTo>
                <a:lnTo>
                  <a:pt x="54" y="202"/>
                </a:lnTo>
                <a:lnTo>
                  <a:pt x="44" y="207"/>
                </a:lnTo>
                <a:lnTo>
                  <a:pt x="38" y="210"/>
                </a:lnTo>
                <a:lnTo>
                  <a:pt x="34" y="213"/>
                </a:lnTo>
                <a:lnTo>
                  <a:pt x="34" y="213"/>
                </a:lnTo>
                <a:lnTo>
                  <a:pt x="36" y="207"/>
                </a:lnTo>
                <a:lnTo>
                  <a:pt x="36" y="207"/>
                </a:lnTo>
                <a:close/>
                <a:moveTo>
                  <a:pt x="25" y="233"/>
                </a:moveTo>
                <a:lnTo>
                  <a:pt x="25" y="233"/>
                </a:lnTo>
                <a:lnTo>
                  <a:pt x="37" y="229"/>
                </a:lnTo>
                <a:lnTo>
                  <a:pt x="37" y="229"/>
                </a:lnTo>
                <a:lnTo>
                  <a:pt x="49" y="225"/>
                </a:lnTo>
                <a:lnTo>
                  <a:pt x="51" y="225"/>
                </a:lnTo>
                <a:lnTo>
                  <a:pt x="52" y="225"/>
                </a:lnTo>
                <a:lnTo>
                  <a:pt x="47" y="229"/>
                </a:lnTo>
                <a:lnTo>
                  <a:pt x="47" y="229"/>
                </a:lnTo>
                <a:lnTo>
                  <a:pt x="40" y="232"/>
                </a:lnTo>
                <a:lnTo>
                  <a:pt x="34" y="236"/>
                </a:lnTo>
                <a:lnTo>
                  <a:pt x="28" y="239"/>
                </a:lnTo>
                <a:lnTo>
                  <a:pt x="22" y="242"/>
                </a:lnTo>
                <a:lnTo>
                  <a:pt x="22" y="242"/>
                </a:lnTo>
                <a:lnTo>
                  <a:pt x="25" y="233"/>
                </a:lnTo>
                <a:lnTo>
                  <a:pt x="25" y="233"/>
                </a:lnTo>
                <a:close/>
                <a:moveTo>
                  <a:pt x="57" y="232"/>
                </a:moveTo>
                <a:lnTo>
                  <a:pt x="57" y="232"/>
                </a:lnTo>
                <a:lnTo>
                  <a:pt x="50" y="233"/>
                </a:lnTo>
                <a:lnTo>
                  <a:pt x="44" y="236"/>
                </a:lnTo>
                <a:lnTo>
                  <a:pt x="44" y="236"/>
                </a:lnTo>
                <a:lnTo>
                  <a:pt x="34" y="240"/>
                </a:lnTo>
                <a:lnTo>
                  <a:pt x="34" y="240"/>
                </a:lnTo>
                <a:lnTo>
                  <a:pt x="28" y="243"/>
                </a:lnTo>
                <a:lnTo>
                  <a:pt x="23" y="246"/>
                </a:lnTo>
                <a:lnTo>
                  <a:pt x="22" y="246"/>
                </a:lnTo>
                <a:lnTo>
                  <a:pt x="24" y="243"/>
                </a:lnTo>
                <a:lnTo>
                  <a:pt x="24" y="243"/>
                </a:lnTo>
                <a:lnTo>
                  <a:pt x="31" y="239"/>
                </a:lnTo>
                <a:lnTo>
                  <a:pt x="39" y="235"/>
                </a:lnTo>
                <a:lnTo>
                  <a:pt x="48" y="230"/>
                </a:lnTo>
                <a:lnTo>
                  <a:pt x="52" y="228"/>
                </a:lnTo>
                <a:lnTo>
                  <a:pt x="55" y="225"/>
                </a:lnTo>
                <a:lnTo>
                  <a:pt x="55" y="225"/>
                </a:lnTo>
                <a:lnTo>
                  <a:pt x="57" y="232"/>
                </a:lnTo>
                <a:lnTo>
                  <a:pt x="57" y="232"/>
                </a:lnTo>
                <a:close/>
                <a:moveTo>
                  <a:pt x="21" y="248"/>
                </a:moveTo>
                <a:lnTo>
                  <a:pt x="21" y="248"/>
                </a:lnTo>
                <a:lnTo>
                  <a:pt x="35" y="242"/>
                </a:lnTo>
                <a:lnTo>
                  <a:pt x="35" y="242"/>
                </a:lnTo>
                <a:lnTo>
                  <a:pt x="53" y="235"/>
                </a:lnTo>
                <a:lnTo>
                  <a:pt x="53" y="235"/>
                </a:lnTo>
                <a:lnTo>
                  <a:pt x="57" y="233"/>
                </a:lnTo>
                <a:lnTo>
                  <a:pt x="54" y="236"/>
                </a:lnTo>
                <a:lnTo>
                  <a:pt x="54" y="236"/>
                </a:lnTo>
                <a:lnTo>
                  <a:pt x="45" y="241"/>
                </a:lnTo>
                <a:lnTo>
                  <a:pt x="35" y="246"/>
                </a:lnTo>
                <a:lnTo>
                  <a:pt x="27" y="251"/>
                </a:lnTo>
                <a:lnTo>
                  <a:pt x="18" y="257"/>
                </a:lnTo>
                <a:lnTo>
                  <a:pt x="18" y="257"/>
                </a:lnTo>
                <a:lnTo>
                  <a:pt x="21" y="248"/>
                </a:lnTo>
                <a:lnTo>
                  <a:pt x="21" y="248"/>
                </a:lnTo>
                <a:close/>
                <a:moveTo>
                  <a:pt x="17" y="261"/>
                </a:moveTo>
                <a:lnTo>
                  <a:pt x="17" y="261"/>
                </a:lnTo>
                <a:lnTo>
                  <a:pt x="27" y="258"/>
                </a:lnTo>
                <a:lnTo>
                  <a:pt x="37" y="254"/>
                </a:lnTo>
                <a:lnTo>
                  <a:pt x="37" y="254"/>
                </a:lnTo>
                <a:lnTo>
                  <a:pt x="54" y="246"/>
                </a:lnTo>
                <a:lnTo>
                  <a:pt x="54" y="246"/>
                </a:lnTo>
                <a:lnTo>
                  <a:pt x="62" y="243"/>
                </a:lnTo>
                <a:lnTo>
                  <a:pt x="63" y="243"/>
                </a:lnTo>
                <a:lnTo>
                  <a:pt x="64" y="245"/>
                </a:lnTo>
                <a:lnTo>
                  <a:pt x="60" y="248"/>
                </a:lnTo>
                <a:lnTo>
                  <a:pt x="60" y="248"/>
                </a:lnTo>
                <a:lnTo>
                  <a:pt x="49" y="254"/>
                </a:lnTo>
                <a:lnTo>
                  <a:pt x="37" y="259"/>
                </a:lnTo>
                <a:lnTo>
                  <a:pt x="25" y="264"/>
                </a:lnTo>
                <a:lnTo>
                  <a:pt x="20" y="267"/>
                </a:lnTo>
                <a:lnTo>
                  <a:pt x="15" y="271"/>
                </a:lnTo>
                <a:lnTo>
                  <a:pt x="15" y="271"/>
                </a:lnTo>
                <a:lnTo>
                  <a:pt x="17" y="261"/>
                </a:lnTo>
                <a:lnTo>
                  <a:pt x="17" y="261"/>
                </a:lnTo>
                <a:close/>
                <a:moveTo>
                  <a:pt x="14" y="275"/>
                </a:moveTo>
                <a:lnTo>
                  <a:pt x="14" y="275"/>
                </a:lnTo>
                <a:lnTo>
                  <a:pt x="28" y="270"/>
                </a:lnTo>
                <a:lnTo>
                  <a:pt x="44" y="264"/>
                </a:lnTo>
                <a:lnTo>
                  <a:pt x="44" y="264"/>
                </a:lnTo>
                <a:lnTo>
                  <a:pt x="68" y="254"/>
                </a:lnTo>
                <a:lnTo>
                  <a:pt x="68" y="254"/>
                </a:lnTo>
                <a:lnTo>
                  <a:pt x="73" y="252"/>
                </a:lnTo>
                <a:lnTo>
                  <a:pt x="71" y="253"/>
                </a:lnTo>
                <a:lnTo>
                  <a:pt x="63" y="258"/>
                </a:lnTo>
                <a:lnTo>
                  <a:pt x="63" y="258"/>
                </a:lnTo>
                <a:lnTo>
                  <a:pt x="50" y="264"/>
                </a:lnTo>
                <a:lnTo>
                  <a:pt x="37" y="270"/>
                </a:lnTo>
                <a:lnTo>
                  <a:pt x="24" y="276"/>
                </a:lnTo>
                <a:lnTo>
                  <a:pt x="18" y="280"/>
                </a:lnTo>
                <a:lnTo>
                  <a:pt x="12" y="284"/>
                </a:lnTo>
                <a:lnTo>
                  <a:pt x="12" y="284"/>
                </a:lnTo>
                <a:lnTo>
                  <a:pt x="14" y="275"/>
                </a:lnTo>
                <a:lnTo>
                  <a:pt x="14" y="275"/>
                </a:lnTo>
                <a:close/>
                <a:moveTo>
                  <a:pt x="12" y="288"/>
                </a:moveTo>
                <a:lnTo>
                  <a:pt x="12" y="288"/>
                </a:lnTo>
                <a:lnTo>
                  <a:pt x="24" y="283"/>
                </a:lnTo>
                <a:lnTo>
                  <a:pt x="37" y="277"/>
                </a:lnTo>
                <a:lnTo>
                  <a:pt x="37" y="277"/>
                </a:lnTo>
                <a:lnTo>
                  <a:pt x="49" y="273"/>
                </a:lnTo>
                <a:lnTo>
                  <a:pt x="61" y="269"/>
                </a:lnTo>
                <a:lnTo>
                  <a:pt x="61" y="269"/>
                </a:lnTo>
                <a:lnTo>
                  <a:pt x="70" y="266"/>
                </a:lnTo>
                <a:lnTo>
                  <a:pt x="70" y="266"/>
                </a:lnTo>
                <a:lnTo>
                  <a:pt x="63" y="269"/>
                </a:lnTo>
                <a:lnTo>
                  <a:pt x="63" y="269"/>
                </a:lnTo>
                <a:lnTo>
                  <a:pt x="35" y="285"/>
                </a:lnTo>
                <a:lnTo>
                  <a:pt x="35" y="285"/>
                </a:lnTo>
                <a:lnTo>
                  <a:pt x="22" y="292"/>
                </a:lnTo>
                <a:lnTo>
                  <a:pt x="16" y="295"/>
                </a:lnTo>
                <a:lnTo>
                  <a:pt x="10" y="299"/>
                </a:lnTo>
                <a:lnTo>
                  <a:pt x="10" y="299"/>
                </a:lnTo>
                <a:lnTo>
                  <a:pt x="12" y="288"/>
                </a:lnTo>
                <a:lnTo>
                  <a:pt x="12" y="288"/>
                </a:lnTo>
                <a:close/>
                <a:moveTo>
                  <a:pt x="10" y="302"/>
                </a:moveTo>
                <a:lnTo>
                  <a:pt x="10" y="302"/>
                </a:lnTo>
                <a:lnTo>
                  <a:pt x="10" y="301"/>
                </a:lnTo>
                <a:lnTo>
                  <a:pt x="10" y="301"/>
                </a:lnTo>
                <a:lnTo>
                  <a:pt x="28" y="294"/>
                </a:lnTo>
                <a:lnTo>
                  <a:pt x="46" y="287"/>
                </a:lnTo>
                <a:lnTo>
                  <a:pt x="46" y="287"/>
                </a:lnTo>
                <a:lnTo>
                  <a:pt x="64" y="279"/>
                </a:lnTo>
                <a:lnTo>
                  <a:pt x="64" y="279"/>
                </a:lnTo>
                <a:lnTo>
                  <a:pt x="73" y="275"/>
                </a:lnTo>
                <a:lnTo>
                  <a:pt x="76" y="274"/>
                </a:lnTo>
                <a:lnTo>
                  <a:pt x="71" y="277"/>
                </a:lnTo>
                <a:lnTo>
                  <a:pt x="71" y="277"/>
                </a:lnTo>
                <a:lnTo>
                  <a:pt x="56" y="285"/>
                </a:lnTo>
                <a:lnTo>
                  <a:pt x="39" y="293"/>
                </a:lnTo>
                <a:lnTo>
                  <a:pt x="24" y="302"/>
                </a:lnTo>
                <a:lnTo>
                  <a:pt x="9" y="312"/>
                </a:lnTo>
                <a:lnTo>
                  <a:pt x="9" y="312"/>
                </a:lnTo>
                <a:lnTo>
                  <a:pt x="10" y="302"/>
                </a:lnTo>
                <a:lnTo>
                  <a:pt x="10" y="302"/>
                </a:lnTo>
                <a:close/>
                <a:moveTo>
                  <a:pt x="34" y="324"/>
                </a:moveTo>
                <a:lnTo>
                  <a:pt x="34" y="324"/>
                </a:lnTo>
                <a:lnTo>
                  <a:pt x="20" y="332"/>
                </a:lnTo>
                <a:lnTo>
                  <a:pt x="14" y="336"/>
                </a:lnTo>
                <a:lnTo>
                  <a:pt x="9" y="341"/>
                </a:lnTo>
                <a:lnTo>
                  <a:pt x="9" y="341"/>
                </a:lnTo>
                <a:lnTo>
                  <a:pt x="8" y="331"/>
                </a:lnTo>
                <a:lnTo>
                  <a:pt x="8" y="331"/>
                </a:lnTo>
                <a:lnTo>
                  <a:pt x="9" y="332"/>
                </a:lnTo>
                <a:lnTo>
                  <a:pt x="9" y="332"/>
                </a:lnTo>
                <a:lnTo>
                  <a:pt x="26" y="327"/>
                </a:lnTo>
                <a:lnTo>
                  <a:pt x="42" y="319"/>
                </a:lnTo>
                <a:lnTo>
                  <a:pt x="57" y="311"/>
                </a:lnTo>
                <a:lnTo>
                  <a:pt x="72" y="302"/>
                </a:lnTo>
                <a:lnTo>
                  <a:pt x="72" y="302"/>
                </a:lnTo>
                <a:lnTo>
                  <a:pt x="53" y="314"/>
                </a:lnTo>
                <a:lnTo>
                  <a:pt x="34" y="324"/>
                </a:lnTo>
                <a:lnTo>
                  <a:pt x="34" y="324"/>
                </a:lnTo>
                <a:close/>
                <a:moveTo>
                  <a:pt x="9" y="329"/>
                </a:moveTo>
                <a:lnTo>
                  <a:pt x="9" y="329"/>
                </a:lnTo>
                <a:lnTo>
                  <a:pt x="9" y="315"/>
                </a:lnTo>
                <a:lnTo>
                  <a:pt x="9" y="315"/>
                </a:lnTo>
                <a:lnTo>
                  <a:pt x="20" y="312"/>
                </a:lnTo>
                <a:lnTo>
                  <a:pt x="30" y="307"/>
                </a:lnTo>
                <a:lnTo>
                  <a:pt x="51" y="298"/>
                </a:lnTo>
                <a:lnTo>
                  <a:pt x="51" y="298"/>
                </a:lnTo>
                <a:lnTo>
                  <a:pt x="64" y="293"/>
                </a:lnTo>
                <a:lnTo>
                  <a:pt x="64" y="293"/>
                </a:lnTo>
                <a:lnTo>
                  <a:pt x="77" y="288"/>
                </a:lnTo>
                <a:lnTo>
                  <a:pt x="77" y="288"/>
                </a:lnTo>
                <a:lnTo>
                  <a:pt x="79" y="287"/>
                </a:lnTo>
                <a:lnTo>
                  <a:pt x="79" y="287"/>
                </a:lnTo>
                <a:lnTo>
                  <a:pt x="78" y="288"/>
                </a:lnTo>
                <a:lnTo>
                  <a:pt x="78" y="288"/>
                </a:lnTo>
                <a:lnTo>
                  <a:pt x="69" y="293"/>
                </a:lnTo>
                <a:lnTo>
                  <a:pt x="60" y="297"/>
                </a:lnTo>
                <a:lnTo>
                  <a:pt x="50" y="301"/>
                </a:lnTo>
                <a:lnTo>
                  <a:pt x="40" y="306"/>
                </a:lnTo>
                <a:lnTo>
                  <a:pt x="40" y="306"/>
                </a:lnTo>
                <a:lnTo>
                  <a:pt x="24" y="317"/>
                </a:lnTo>
                <a:lnTo>
                  <a:pt x="9" y="329"/>
                </a:lnTo>
                <a:lnTo>
                  <a:pt x="9" y="329"/>
                </a:lnTo>
                <a:close/>
                <a:moveTo>
                  <a:pt x="9" y="343"/>
                </a:moveTo>
                <a:lnTo>
                  <a:pt x="9" y="343"/>
                </a:lnTo>
                <a:lnTo>
                  <a:pt x="9" y="343"/>
                </a:lnTo>
                <a:lnTo>
                  <a:pt x="9" y="343"/>
                </a:lnTo>
                <a:lnTo>
                  <a:pt x="15" y="342"/>
                </a:lnTo>
                <a:lnTo>
                  <a:pt x="21" y="340"/>
                </a:lnTo>
                <a:lnTo>
                  <a:pt x="32" y="335"/>
                </a:lnTo>
                <a:lnTo>
                  <a:pt x="32" y="335"/>
                </a:lnTo>
                <a:lnTo>
                  <a:pt x="65" y="320"/>
                </a:lnTo>
                <a:lnTo>
                  <a:pt x="65" y="320"/>
                </a:lnTo>
                <a:lnTo>
                  <a:pt x="65" y="320"/>
                </a:lnTo>
                <a:lnTo>
                  <a:pt x="65" y="320"/>
                </a:lnTo>
                <a:lnTo>
                  <a:pt x="51" y="329"/>
                </a:lnTo>
                <a:lnTo>
                  <a:pt x="36" y="337"/>
                </a:lnTo>
                <a:lnTo>
                  <a:pt x="9" y="354"/>
                </a:lnTo>
                <a:lnTo>
                  <a:pt x="9" y="354"/>
                </a:lnTo>
                <a:lnTo>
                  <a:pt x="9" y="343"/>
                </a:lnTo>
                <a:lnTo>
                  <a:pt x="9" y="343"/>
                </a:lnTo>
                <a:close/>
                <a:moveTo>
                  <a:pt x="56" y="353"/>
                </a:moveTo>
                <a:lnTo>
                  <a:pt x="56" y="353"/>
                </a:lnTo>
                <a:lnTo>
                  <a:pt x="61" y="352"/>
                </a:lnTo>
                <a:lnTo>
                  <a:pt x="61" y="352"/>
                </a:lnTo>
                <a:lnTo>
                  <a:pt x="60" y="354"/>
                </a:lnTo>
                <a:lnTo>
                  <a:pt x="58" y="355"/>
                </a:lnTo>
                <a:lnTo>
                  <a:pt x="56" y="354"/>
                </a:lnTo>
                <a:lnTo>
                  <a:pt x="54" y="353"/>
                </a:lnTo>
                <a:lnTo>
                  <a:pt x="54" y="353"/>
                </a:lnTo>
                <a:lnTo>
                  <a:pt x="49" y="349"/>
                </a:lnTo>
                <a:lnTo>
                  <a:pt x="49" y="349"/>
                </a:lnTo>
                <a:lnTo>
                  <a:pt x="54" y="349"/>
                </a:lnTo>
                <a:lnTo>
                  <a:pt x="55" y="350"/>
                </a:lnTo>
                <a:lnTo>
                  <a:pt x="55" y="351"/>
                </a:lnTo>
                <a:lnTo>
                  <a:pt x="55" y="351"/>
                </a:lnTo>
                <a:lnTo>
                  <a:pt x="55" y="352"/>
                </a:lnTo>
                <a:lnTo>
                  <a:pt x="56" y="353"/>
                </a:lnTo>
                <a:lnTo>
                  <a:pt x="56" y="353"/>
                </a:lnTo>
                <a:close/>
                <a:moveTo>
                  <a:pt x="62" y="349"/>
                </a:moveTo>
                <a:lnTo>
                  <a:pt x="62" y="349"/>
                </a:lnTo>
                <a:lnTo>
                  <a:pt x="59" y="350"/>
                </a:lnTo>
                <a:lnTo>
                  <a:pt x="61" y="347"/>
                </a:lnTo>
                <a:lnTo>
                  <a:pt x="61" y="347"/>
                </a:lnTo>
                <a:lnTo>
                  <a:pt x="61" y="345"/>
                </a:lnTo>
                <a:lnTo>
                  <a:pt x="60" y="345"/>
                </a:lnTo>
                <a:lnTo>
                  <a:pt x="60" y="345"/>
                </a:lnTo>
                <a:lnTo>
                  <a:pt x="56" y="345"/>
                </a:lnTo>
                <a:lnTo>
                  <a:pt x="51" y="347"/>
                </a:lnTo>
                <a:lnTo>
                  <a:pt x="49" y="347"/>
                </a:lnTo>
                <a:lnTo>
                  <a:pt x="52" y="344"/>
                </a:lnTo>
                <a:lnTo>
                  <a:pt x="52" y="344"/>
                </a:lnTo>
                <a:lnTo>
                  <a:pt x="64" y="336"/>
                </a:lnTo>
                <a:lnTo>
                  <a:pt x="64" y="336"/>
                </a:lnTo>
                <a:lnTo>
                  <a:pt x="64" y="342"/>
                </a:lnTo>
                <a:lnTo>
                  <a:pt x="62" y="349"/>
                </a:lnTo>
                <a:lnTo>
                  <a:pt x="62" y="349"/>
                </a:lnTo>
                <a:close/>
                <a:moveTo>
                  <a:pt x="64" y="332"/>
                </a:moveTo>
                <a:lnTo>
                  <a:pt x="64" y="332"/>
                </a:lnTo>
                <a:lnTo>
                  <a:pt x="52" y="337"/>
                </a:lnTo>
                <a:lnTo>
                  <a:pt x="38" y="342"/>
                </a:lnTo>
                <a:lnTo>
                  <a:pt x="38" y="342"/>
                </a:lnTo>
                <a:lnTo>
                  <a:pt x="25" y="349"/>
                </a:lnTo>
                <a:lnTo>
                  <a:pt x="25" y="349"/>
                </a:lnTo>
                <a:lnTo>
                  <a:pt x="16" y="354"/>
                </a:lnTo>
                <a:lnTo>
                  <a:pt x="13" y="355"/>
                </a:lnTo>
                <a:lnTo>
                  <a:pt x="16" y="353"/>
                </a:lnTo>
                <a:lnTo>
                  <a:pt x="16" y="353"/>
                </a:lnTo>
                <a:lnTo>
                  <a:pt x="40" y="338"/>
                </a:lnTo>
                <a:lnTo>
                  <a:pt x="53" y="331"/>
                </a:lnTo>
                <a:lnTo>
                  <a:pt x="65" y="322"/>
                </a:lnTo>
                <a:lnTo>
                  <a:pt x="65" y="322"/>
                </a:lnTo>
                <a:lnTo>
                  <a:pt x="64" y="332"/>
                </a:lnTo>
                <a:lnTo>
                  <a:pt x="64" y="332"/>
                </a:lnTo>
                <a:close/>
                <a:moveTo>
                  <a:pt x="67" y="312"/>
                </a:moveTo>
                <a:lnTo>
                  <a:pt x="67" y="312"/>
                </a:lnTo>
                <a:lnTo>
                  <a:pt x="66" y="318"/>
                </a:lnTo>
                <a:lnTo>
                  <a:pt x="66" y="318"/>
                </a:lnTo>
                <a:lnTo>
                  <a:pt x="52" y="323"/>
                </a:lnTo>
                <a:lnTo>
                  <a:pt x="38" y="330"/>
                </a:lnTo>
                <a:lnTo>
                  <a:pt x="38" y="330"/>
                </a:lnTo>
                <a:lnTo>
                  <a:pt x="27" y="335"/>
                </a:lnTo>
                <a:lnTo>
                  <a:pt x="27" y="335"/>
                </a:lnTo>
                <a:lnTo>
                  <a:pt x="19" y="338"/>
                </a:lnTo>
                <a:lnTo>
                  <a:pt x="14" y="340"/>
                </a:lnTo>
                <a:lnTo>
                  <a:pt x="13" y="340"/>
                </a:lnTo>
                <a:lnTo>
                  <a:pt x="13" y="340"/>
                </a:lnTo>
                <a:lnTo>
                  <a:pt x="16" y="337"/>
                </a:lnTo>
                <a:lnTo>
                  <a:pt x="19" y="334"/>
                </a:lnTo>
                <a:lnTo>
                  <a:pt x="28" y="330"/>
                </a:lnTo>
                <a:lnTo>
                  <a:pt x="45" y="321"/>
                </a:lnTo>
                <a:lnTo>
                  <a:pt x="45" y="321"/>
                </a:lnTo>
                <a:lnTo>
                  <a:pt x="58" y="314"/>
                </a:lnTo>
                <a:lnTo>
                  <a:pt x="70" y="306"/>
                </a:lnTo>
                <a:lnTo>
                  <a:pt x="70" y="306"/>
                </a:lnTo>
                <a:lnTo>
                  <a:pt x="68" y="309"/>
                </a:lnTo>
                <a:lnTo>
                  <a:pt x="67" y="312"/>
                </a:lnTo>
                <a:lnTo>
                  <a:pt x="67" y="312"/>
                </a:lnTo>
                <a:close/>
                <a:moveTo>
                  <a:pt x="78" y="300"/>
                </a:moveTo>
                <a:lnTo>
                  <a:pt x="78" y="300"/>
                </a:lnTo>
                <a:lnTo>
                  <a:pt x="76" y="299"/>
                </a:lnTo>
                <a:lnTo>
                  <a:pt x="76" y="299"/>
                </a:lnTo>
                <a:lnTo>
                  <a:pt x="69" y="303"/>
                </a:lnTo>
                <a:lnTo>
                  <a:pt x="62" y="307"/>
                </a:lnTo>
                <a:lnTo>
                  <a:pt x="47" y="315"/>
                </a:lnTo>
                <a:lnTo>
                  <a:pt x="47" y="315"/>
                </a:lnTo>
                <a:lnTo>
                  <a:pt x="23" y="324"/>
                </a:lnTo>
                <a:lnTo>
                  <a:pt x="23" y="324"/>
                </a:lnTo>
                <a:lnTo>
                  <a:pt x="14" y="329"/>
                </a:lnTo>
                <a:lnTo>
                  <a:pt x="13" y="329"/>
                </a:lnTo>
                <a:lnTo>
                  <a:pt x="14" y="328"/>
                </a:lnTo>
                <a:lnTo>
                  <a:pt x="21" y="321"/>
                </a:lnTo>
                <a:lnTo>
                  <a:pt x="21" y="321"/>
                </a:lnTo>
                <a:lnTo>
                  <a:pt x="29" y="316"/>
                </a:lnTo>
                <a:lnTo>
                  <a:pt x="36" y="312"/>
                </a:lnTo>
                <a:lnTo>
                  <a:pt x="54" y="303"/>
                </a:lnTo>
                <a:lnTo>
                  <a:pt x="70" y="295"/>
                </a:lnTo>
                <a:lnTo>
                  <a:pt x="85" y="286"/>
                </a:lnTo>
                <a:lnTo>
                  <a:pt x="85" y="286"/>
                </a:lnTo>
                <a:lnTo>
                  <a:pt x="84" y="290"/>
                </a:lnTo>
                <a:lnTo>
                  <a:pt x="83" y="293"/>
                </a:lnTo>
                <a:lnTo>
                  <a:pt x="80" y="297"/>
                </a:lnTo>
                <a:lnTo>
                  <a:pt x="78" y="300"/>
                </a:lnTo>
                <a:lnTo>
                  <a:pt x="78" y="300"/>
                </a:lnTo>
                <a:close/>
                <a:moveTo>
                  <a:pt x="12" y="312"/>
                </a:moveTo>
                <a:lnTo>
                  <a:pt x="12" y="312"/>
                </a:lnTo>
                <a:lnTo>
                  <a:pt x="16" y="310"/>
                </a:lnTo>
                <a:lnTo>
                  <a:pt x="20" y="307"/>
                </a:lnTo>
                <a:lnTo>
                  <a:pt x="28" y="302"/>
                </a:lnTo>
                <a:lnTo>
                  <a:pt x="28" y="302"/>
                </a:lnTo>
                <a:lnTo>
                  <a:pt x="46" y="293"/>
                </a:lnTo>
                <a:lnTo>
                  <a:pt x="46" y="293"/>
                </a:lnTo>
                <a:lnTo>
                  <a:pt x="63" y="284"/>
                </a:lnTo>
                <a:lnTo>
                  <a:pt x="79" y="275"/>
                </a:lnTo>
                <a:lnTo>
                  <a:pt x="79" y="275"/>
                </a:lnTo>
                <a:lnTo>
                  <a:pt x="83" y="279"/>
                </a:lnTo>
                <a:lnTo>
                  <a:pt x="83" y="279"/>
                </a:lnTo>
                <a:lnTo>
                  <a:pt x="84" y="281"/>
                </a:lnTo>
                <a:lnTo>
                  <a:pt x="85" y="283"/>
                </a:lnTo>
                <a:lnTo>
                  <a:pt x="85" y="283"/>
                </a:lnTo>
                <a:lnTo>
                  <a:pt x="67" y="290"/>
                </a:lnTo>
                <a:lnTo>
                  <a:pt x="49" y="297"/>
                </a:lnTo>
                <a:lnTo>
                  <a:pt x="30" y="305"/>
                </a:lnTo>
                <a:lnTo>
                  <a:pt x="12" y="312"/>
                </a:lnTo>
                <a:lnTo>
                  <a:pt x="12" y="312"/>
                </a:lnTo>
                <a:close/>
                <a:moveTo>
                  <a:pt x="50" y="283"/>
                </a:moveTo>
                <a:lnTo>
                  <a:pt x="50" y="283"/>
                </a:lnTo>
                <a:lnTo>
                  <a:pt x="24" y="293"/>
                </a:lnTo>
                <a:lnTo>
                  <a:pt x="24" y="293"/>
                </a:lnTo>
                <a:lnTo>
                  <a:pt x="18" y="297"/>
                </a:lnTo>
                <a:lnTo>
                  <a:pt x="15" y="298"/>
                </a:lnTo>
                <a:lnTo>
                  <a:pt x="17" y="296"/>
                </a:lnTo>
                <a:lnTo>
                  <a:pt x="17" y="296"/>
                </a:lnTo>
                <a:lnTo>
                  <a:pt x="31" y="288"/>
                </a:lnTo>
                <a:lnTo>
                  <a:pt x="47" y="281"/>
                </a:lnTo>
                <a:lnTo>
                  <a:pt x="62" y="273"/>
                </a:lnTo>
                <a:lnTo>
                  <a:pt x="69" y="268"/>
                </a:lnTo>
                <a:lnTo>
                  <a:pt x="76" y="264"/>
                </a:lnTo>
                <a:lnTo>
                  <a:pt x="76" y="264"/>
                </a:lnTo>
                <a:lnTo>
                  <a:pt x="76" y="262"/>
                </a:lnTo>
                <a:lnTo>
                  <a:pt x="75" y="262"/>
                </a:lnTo>
                <a:lnTo>
                  <a:pt x="75" y="262"/>
                </a:lnTo>
                <a:lnTo>
                  <a:pt x="60" y="266"/>
                </a:lnTo>
                <a:lnTo>
                  <a:pt x="53" y="269"/>
                </a:lnTo>
                <a:lnTo>
                  <a:pt x="46" y="271"/>
                </a:lnTo>
                <a:lnTo>
                  <a:pt x="46" y="271"/>
                </a:lnTo>
                <a:lnTo>
                  <a:pt x="27" y="280"/>
                </a:lnTo>
                <a:lnTo>
                  <a:pt x="27" y="280"/>
                </a:lnTo>
                <a:lnTo>
                  <a:pt x="16" y="285"/>
                </a:lnTo>
                <a:lnTo>
                  <a:pt x="14" y="286"/>
                </a:lnTo>
                <a:lnTo>
                  <a:pt x="14" y="286"/>
                </a:lnTo>
                <a:lnTo>
                  <a:pt x="20" y="281"/>
                </a:lnTo>
                <a:lnTo>
                  <a:pt x="20" y="281"/>
                </a:lnTo>
                <a:lnTo>
                  <a:pt x="27" y="276"/>
                </a:lnTo>
                <a:lnTo>
                  <a:pt x="34" y="273"/>
                </a:lnTo>
                <a:lnTo>
                  <a:pt x="49" y="266"/>
                </a:lnTo>
                <a:lnTo>
                  <a:pt x="64" y="259"/>
                </a:lnTo>
                <a:lnTo>
                  <a:pt x="71" y="255"/>
                </a:lnTo>
                <a:lnTo>
                  <a:pt x="77" y="251"/>
                </a:lnTo>
                <a:lnTo>
                  <a:pt x="77" y="251"/>
                </a:lnTo>
                <a:lnTo>
                  <a:pt x="78" y="257"/>
                </a:lnTo>
                <a:lnTo>
                  <a:pt x="76" y="264"/>
                </a:lnTo>
                <a:lnTo>
                  <a:pt x="76" y="264"/>
                </a:lnTo>
                <a:lnTo>
                  <a:pt x="76" y="268"/>
                </a:lnTo>
                <a:lnTo>
                  <a:pt x="78" y="272"/>
                </a:lnTo>
                <a:lnTo>
                  <a:pt x="78" y="272"/>
                </a:lnTo>
                <a:lnTo>
                  <a:pt x="70" y="274"/>
                </a:lnTo>
                <a:lnTo>
                  <a:pt x="64" y="277"/>
                </a:lnTo>
                <a:lnTo>
                  <a:pt x="50" y="283"/>
                </a:lnTo>
                <a:lnTo>
                  <a:pt x="50" y="283"/>
                </a:lnTo>
                <a:close/>
                <a:moveTo>
                  <a:pt x="47" y="260"/>
                </a:moveTo>
                <a:lnTo>
                  <a:pt x="47" y="260"/>
                </a:lnTo>
                <a:lnTo>
                  <a:pt x="27" y="268"/>
                </a:lnTo>
                <a:lnTo>
                  <a:pt x="27" y="268"/>
                </a:lnTo>
                <a:lnTo>
                  <a:pt x="18" y="272"/>
                </a:lnTo>
                <a:lnTo>
                  <a:pt x="17" y="273"/>
                </a:lnTo>
                <a:lnTo>
                  <a:pt x="17" y="272"/>
                </a:lnTo>
                <a:lnTo>
                  <a:pt x="23" y="268"/>
                </a:lnTo>
                <a:lnTo>
                  <a:pt x="23" y="268"/>
                </a:lnTo>
                <a:lnTo>
                  <a:pt x="35" y="261"/>
                </a:lnTo>
                <a:lnTo>
                  <a:pt x="48" y="256"/>
                </a:lnTo>
                <a:lnTo>
                  <a:pt x="60" y="250"/>
                </a:lnTo>
                <a:lnTo>
                  <a:pt x="66" y="247"/>
                </a:lnTo>
                <a:lnTo>
                  <a:pt x="71" y="242"/>
                </a:lnTo>
                <a:lnTo>
                  <a:pt x="71" y="242"/>
                </a:lnTo>
                <a:lnTo>
                  <a:pt x="74" y="245"/>
                </a:lnTo>
                <a:lnTo>
                  <a:pt x="76" y="249"/>
                </a:lnTo>
                <a:lnTo>
                  <a:pt x="76" y="249"/>
                </a:lnTo>
                <a:lnTo>
                  <a:pt x="62" y="254"/>
                </a:lnTo>
                <a:lnTo>
                  <a:pt x="47" y="260"/>
                </a:lnTo>
                <a:lnTo>
                  <a:pt x="47" y="260"/>
                </a:lnTo>
                <a:close/>
                <a:moveTo>
                  <a:pt x="23" y="257"/>
                </a:moveTo>
                <a:lnTo>
                  <a:pt x="23" y="257"/>
                </a:lnTo>
                <a:lnTo>
                  <a:pt x="19" y="258"/>
                </a:lnTo>
                <a:lnTo>
                  <a:pt x="20" y="257"/>
                </a:lnTo>
                <a:lnTo>
                  <a:pt x="26" y="254"/>
                </a:lnTo>
                <a:lnTo>
                  <a:pt x="26" y="254"/>
                </a:lnTo>
                <a:lnTo>
                  <a:pt x="38" y="247"/>
                </a:lnTo>
                <a:lnTo>
                  <a:pt x="38" y="247"/>
                </a:lnTo>
                <a:lnTo>
                  <a:pt x="49" y="241"/>
                </a:lnTo>
                <a:lnTo>
                  <a:pt x="59" y="235"/>
                </a:lnTo>
                <a:lnTo>
                  <a:pt x="59" y="235"/>
                </a:lnTo>
                <a:lnTo>
                  <a:pt x="62" y="237"/>
                </a:lnTo>
                <a:lnTo>
                  <a:pt x="65" y="239"/>
                </a:lnTo>
                <a:lnTo>
                  <a:pt x="65" y="239"/>
                </a:lnTo>
                <a:lnTo>
                  <a:pt x="68" y="240"/>
                </a:lnTo>
                <a:lnTo>
                  <a:pt x="68" y="240"/>
                </a:lnTo>
                <a:lnTo>
                  <a:pt x="56" y="242"/>
                </a:lnTo>
                <a:lnTo>
                  <a:pt x="46" y="248"/>
                </a:lnTo>
                <a:lnTo>
                  <a:pt x="23" y="257"/>
                </a:lnTo>
                <a:lnTo>
                  <a:pt x="23" y="257"/>
                </a:lnTo>
                <a:close/>
                <a:moveTo>
                  <a:pt x="57" y="212"/>
                </a:moveTo>
                <a:lnTo>
                  <a:pt x="57" y="212"/>
                </a:lnTo>
                <a:lnTo>
                  <a:pt x="56" y="217"/>
                </a:lnTo>
                <a:lnTo>
                  <a:pt x="55" y="222"/>
                </a:lnTo>
                <a:lnTo>
                  <a:pt x="55" y="222"/>
                </a:lnTo>
                <a:lnTo>
                  <a:pt x="40" y="226"/>
                </a:lnTo>
                <a:lnTo>
                  <a:pt x="26" y="231"/>
                </a:lnTo>
                <a:lnTo>
                  <a:pt x="26" y="231"/>
                </a:lnTo>
                <a:lnTo>
                  <a:pt x="26" y="231"/>
                </a:lnTo>
                <a:lnTo>
                  <a:pt x="26" y="231"/>
                </a:lnTo>
                <a:lnTo>
                  <a:pt x="34" y="227"/>
                </a:lnTo>
                <a:lnTo>
                  <a:pt x="42" y="222"/>
                </a:lnTo>
                <a:lnTo>
                  <a:pt x="56" y="211"/>
                </a:lnTo>
                <a:lnTo>
                  <a:pt x="56" y="211"/>
                </a:lnTo>
                <a:lnTo>
                  <a:pt x="56" y="210"/>
                </a:lnTo>
                <a:lnTo>
                  <a:pt x="56" y="209"/>
                </a:lnTo>
                <a:lnTo>
                  <a:pt x="55" y="209"/>
                </a:lnTo>
                <a:lnTo>
                  <a:pt x="55" y="209"/>
                </a:lnTo>
                <a:lnTo>
                  <a:pt x="49" y="212"/>
                </a:lnTo>
                <a:lnTo>
                  <a:pt x="43" y="214"/>
                </a:lnTo>
                <a:lnTo>
                  <a:pt x="43" y="214"/>
                </a:lnTo>
                <a:lnTo>
                  <a:pt x="32" y="219"/>
                </a:lnTo>
                <a:lnTo>
                  <a:pt x="32" y="219"/>
                </a:lnTo>
                <a:lnTo>
                  <a:pt x="33" y="216"/>
                </a:lnTo>
                <a:lnTo>
                  <a:pt x="33" y="216"/>
                </a:lnTo>
                <a:lnTo>
                  <a:pt x="37" y="213"/>
                </a:lnTo>
                <a:lnTo>
                  <a:pt x="42" y="210"/>
                </a:lnTo>
                <a:lnTo>
                  <a:pt x="42" y="210"/>
                </a:lnTo>
                <a:lnTo>
                  <a:pt x="52" y="205"/>
                </a:lnTo>
                <a:lnTo>
                  <a:pt x="62" y="200"/>
                </a:lnTo>
                <a:lnTo>
                  <a:pt x="62" y="200"/>
                </a:lnTo>
                <a:lnTo>
                  <a:pt x="57" y="212"/>
                </a:lnTo>
                <a:lnTo>
                  <a:pt x="57" y="212"/>
                </a:lnTo>
                <a:close/>
                <a:moveTo>
                  <a:pt x="64" y="196"/>
                </a:moveTo>
                <a:lnTo>
                  <a:pt x="64" y="196"/>
                </a:lnTo>
                <a:lnTo>
                  <a:pt x="54" y="199"/>
                </a:lnTo>
                <a:lnTo>
                  <a:pt x="54" y="199"/>
                </a:lnTo>
                <a:lnTo>
                  <a:pt x="43" y="203"/>
                </a:lnTo>
                <a:lnTo>
                  <a:pt x="42" y="203"/>
                </a:lnTo>
                <a:lnTo>
                  <a:pt x="42" y="203"/>
                </a:lnTo>
                <a:lnTo>
                  <a:pt x="47" y="200"/>
                </a:lnTo>
                <a:lnTo>
                  <a:pt x="47" y="200"/>
                </a:lnTo>
                <a:lnTo>
                  <a:pt x="58" y="194"/>
                </a:lnTo>
                <a:lnTo>
                  <a:pt x="63" y="190"/>
                </a:lnTo>
                <a:lnTo>
                  <a:pt x="67" y="186"/>
                </a:lnTo>
                <a:lnTo>
                  <a:pt x="67" y="186"/>
                </a:lnTo>
                <a:lnTo>
                  <a:pt x="64" y="196"/>
                </a:lnTo>
                <a:lnTo>
                  <a:pt x="64" y="196"/>
                </a:lnTo>
                <a:close/>
                <a:moveTo>
                  <a:pt x="67" y="179"/>
                </a:moveTo>
                <a:lnTo>
                  <a:pt x="67" y="179"/>
                </a:lnTo>
                <a:lnTo>
                  <a:pt x="67" y="182"/>
                </a:lnTo>
                <a:lnTo>
                  <a:pt x="67" y="182"/>
                </a:lnTo>
                <a:lnTo>
                  <a:pt x="67" y="182"/>
                </a:lnTo>
                <a:lnTo>
                  <a:pt x="67" y="182"/>
                </a:lnTo>
                <a:lnTo>
                  <a:pt x="58" y="185"/>
                </a:lnTo>
                <a:lnTo>
                  <a:pt x="58" y="185"/>
                </a:lnTo>
                <a:lnTo>
                  <a:pt x="46" y="191"/>
                </a:lnTo>
                <a:lnTo>
                  <a:pt x="46" y="191"/>
                </a:lnTo>
                <a:lnTo>
                  <a:pt x="48" y="187"/>
                </a:lnTo>
                <a:lnTo>
                  <a:pt x="48" y="187"/>
                </a:lnTo>
                <a:lnTo>
                  <a:pt x="57" y="182"/>
                </a:lnTo>
                <a:lnTo>
                  <a:pt x="67" y="176"/>
                </a:lnTo>
                <a:lnTo>
                  <a:pt x="67" y="176"/>
                </a:lnTo>
                <a:lnTo>
                  <a:pt x="67" y="179"/>
                </a:lnTo>
                <a:lnTo>
                  <a:pt x="67" y="179"/>
                </a:lnTo>
                <a:close/>
                <a:moveTo>
                  <a:pt x="67" y="173"/>
                </a:moveTo>
                <a:lnTo>
                  <a:pt x="67" y="173"/>
                </a:lnTo>
                <a:lnTo>
                  <a:pt x="59" y="175"/>
                </a:lnTo>
                <a:lnTo>
                  <a:pt x="59" y="175"/>
                </a:lnTo>
                <a:lnTo>
                  <a:pt x="66" y="171"/>
                </a:lnTo>
                <a:lnTo>
                  <a:pt x="66" y="171"/>
                </a:lnTo>
                <a:lnTo>
                  <a:pt x="66" y="169"/>
                </a:lnTo>
                <a:lnTo>
                  <a:pt x="65" y="169"/>
                </a:lnTo>
                <a:lnTo>
                  <a:pt x="65" y="169"/>
                </a:lnTo>
                <a:lnTo>
                  <a:pt x="58" y="170"/>
                </a:lnTo>
                <a:lnTo>
                  <a:pt x="58" y="170"/>
                </a:lnTo>
                <a:lnTo>
                  <a:pt x="65" y="159"/>
                </a:lnTo>
                <a:lnTo>
                  <a:pt x="65" y="159"/>
                </a:lnTo>
                <a:lnTo>
                  <a:pt x="67" y="173"/>
                </a:lnTo>
                <a:lnTo>
                  <a:pt x="67" y="173"/>
                </a:lnTo>
                <a:close/>
                <a:moveTo>
                  <a:pt x="38" y="454"/>
                </a:moveTo>
                <a:lnTo>
                  <a:pt x="38" y="454"/>
                </a:lnTo>
                <a:lnTo>
                  <a:pt x="32" y="442"/>
                </a:lnTo>
                <a:lnTo>
                  <a:pt x="27" y="430"/>
                </a:lnTo>
                <a:lnTo>
                  <a:pt x="27" y="430"/>
                </a:lnTo>
                <a:lnTo>
                  <a:pt x="28" y="427"/>
                </a:lnTo>
                <a:lnTo>
                  <a:pt x="28" y="427"/>
                </a:lnTo>
                <a:lnTo>
                  <a:pt x="29" y="419"/>
                </a:lnTo>
                <a:lnTo>
                  <a:pt x="31" y="412"/>
                </a:lnTo>
                <a:lnTo>
                  <a:pt x="37" y="397"/>
                </a:lnTo>
                <a:lnTo>
                  <a:pt x="37" y="397"/>
                </a:lnTo>
                <a:lnTo>
                  <a:pt x="38" y="391"/>
                </a:lnTo>
                <a:lnTo>
                  <a:pt x="38" y="386"/>
                </a:lnTo>
                <a:lnTo>
                  <a:pt x="37" y="375"/>
                </a:lnTo>
                <a:lnTo>
                  <a:pt x="37" y="375"/>
                </a:lnTo>
                <a:lnTo>
                  <a:pt x="36" y="368"/>
                </a:lnTo>
                <a:lnTo>
                  <a:pt x="37" y="361"/>
                </a:lnTo>
                <a:lnTo>
                  <a:pt x="38" y="358"/>
                </a:lnTo>
                <a:lnTo>
                  <a:pt x="40" y="356"/>
                </a:lnTo>
                <a:lnTo>
                  <a:pt x="43" y="356"/>
                </a:lnTo>
                <a:lnTo>
                  <a:pt x="46" y="358"/>
                </a:lnTo>
                <a:lnTo>
                  <a:pt x="46" y="358"/>
                </a:lnTo>
                <a:lnTo>
                  <a:pt x="50" y="361"/>
                </a:lnTo>
                <a:lnTo>
                  <a:pt x="54" y="363"/>
                </a:lnTo>
                <a:lnTo>
                  <a:pt x="54" y="363"/>
                </a:lnTo>
                <a:lnTo>
                  <a:pt x="59" y="364"/>
                </a:lnTo>
                <a:lnTo>
                  <a:pt x="64" y="362"/>
                </a:lnTo>
                <a:lnTo>
                  <a:pt x="68" y="359"/>
                </a:lnTo>
                <a:lnTo>
                  <a:pt x="70" y="354"/>
                </a:lnTo>
                <a:lnTo>
                  <a:pt x="70" y="354"/>
                </a:lnTo>
                <a:lnTo>
                  <a:pt x="72" y="346"/>
                </a:lnTo>
                <a:lnTo>
                  <a:pt x="73" y="337"/>
                </a:lnTo>
                <a:lnTo>
                  <a:pt x="73" y="337"/>
                </a:lnTo>
                <a:lnTo>
                  <a:pt x="74" y="328"/>
                </a:lnTo>
                <a:lnTo>
                  <a:pt x="75" y="320"/>
                </a:lnTo>
                <a:lnTo>
                  <a:pt x="79" y="313"/>
                </a:lnTo>
                <a:lnTo>
                  <a:pt x="84" y="306"/>
                </a:lnTo>
                <a:lnTo>
                  <a:pt x="84" y="306"/>
                </a:lnTo>
                <a:lnTo>
                  <a:pt x="89" y="300"/>
                </a:lnTo>
                <a:lnTo>
                  <a:pt x="93" y="292"/>
                </a:lnTo>
                <a:lnTo>
                  <a:pt x="94" y="288"/>
                </a:lnTo>
                <a:lnTo>
                  <a:pt x="95" y="285"/>
                </a:lnTo>
                <a:lnTo>
                  <a:pt x="94" y="281"/>
                </a:lnTo>
                <a:lnTo>
                  <a:pt x="92" y="277"/>
                </a:lnTo>
                <a:lnTo>
                  <a:pt x="92" y="277"/>
                </a:lnTo>
                <a:lnTo>
                  <a:pt x="90" y="274"/>
                </a:lnTo>
                <a:lnTo>
                  <a:pt x="87" y="271"/>
                </a:lnTo>
                <a:lnTo>
                  <a:pt x="85" y="268"/>
                </a:lnTo>
                <a:lnTo>
                  <a:pt x="85" y="266"/>
                </a:lnTo>
                <a:lnTo>
                  <a:pt x="85" y="264"/>
                </a:lnTo>
                <a:lnTo>
                  <a:pt x="85" y="264"/>
                </a:lnTo>
                <a:lnTo>
                  <a:pt x="87" y="256"/>
                </a:lnTo>
                <a:lnTo>
                  <a:pt x="87" y="252"/>
                </a:lnTo>
                <a:lnTo>
                  <a:pt x="87" y="248"/>
                </a:lnTo>
                <a:lnTo>
                  <a:pt x="87" y="248"/>
                </a:lnTo>
                <a:lnTo>
                  <a:pt x="84" y="240"/>
                </a:lnTo>
                <a:lnTo>
                  <a:pt x="82" y="237"/>
                </a:lnTo>
                <a:lnTo>
                  <a:pt x="79" y="235"/>
                </a:lnTo>
                <a:lnTo>
                  <a:pt x="79" y="235"/>
                </a:lnTo>
                <a:lnTo>
                  <a:pt x="72" y="232"/>
                </a:lnTo>
                <a:lnTo>
                  <a:pt x="72" y="232"/>
                </a:lnTo>
                <a:lnTo>
                  <a:pt x="69" y="230"/>
                </a:lnTo>
                <a:lnTo>
                  <a:pt x="66" y="227"/>
                </a:lnTo>
                <a:lnTo>
                  <a:pt x="65" y="224"/>
                </a:lnTo>
                <a:lnTo>
                  <a:pt x="65" y="220"/>
                </a:lnTo>
                <a:lnTo>
                  <a:pt x="66" y="212"/>
                </a:lnTo>
                <a:lnTo>
                  <a:pt x="69" y="206"/>
                </a:lnTo>
                <a:lnTo>
                  <a:pt x="69" y="206"/>
                </a:lnTo>
                <a:lnTo>
                  <a:pt x="73" y="195"/>
                </a:lnTo>
                <a:lnTo>
                  <a:pt x="75" y="189"/>
                </a:lnTo>
                <a:lnTo>
                  <a:pt x="76" y="184"/>
                </a:lnTo>
                <a:lnTo>
                  <a:pt x="76" y="184"/>
                </a:lnTo>
                <a:lnTo>
                  <a:pt x="75" y="175"/>
                </a:lnTo>
                <a:lnTo>
                  <a:pt x="75" y="167"/>
                </a:lnTo>
                <a:lnTo>
                  <a:pt x="74" y="157"/>
                </a:lnTo>
                <a:lnTo>
                  <a:pt x="73" y="148"/>
                </a:lnTo>
                <a:lnTo>
                  <a:pt x="73" y="148"/>
                </a:lnTo>
                <a:lnTo>
                  <a:pt x="86" y="134"/>
                </a:lnTo>
                <a:lnTo>
                  <a:pt x="100" y="119"/>
                </a:lnTo>
                <a:lnTo>
                  <a:pt x="114" y="106"/>
                </a:lnTo>
                <a:lnTo>
                  <a:pt x="131" y="94"/>
                </a:lnTo>
                <a:lnTo>
                  <a:pt x="131" y="94"/>
                </a:lnTo>
                <a:lnTo>
                  <a:pt x="148" y="81"/>
                </a:lnTo>
                <a:lnTo>
                  <a:pt x="165" y="71"/>
                </a:lnTo>
                <a:lnTo>
                  <a:pt x="183" y="62"/>
                </a:lnTo>
                <a:lnTo>
                  <a:pt x="202" y="55"/>
                </a:lnTo>
                <a:lnTo>
                  <a:pt x="222" y="48"/>
                </a:lnTo>
                <a:lnTo>
                  <a:pt x="241" y="43"/>
                </a:lnTo>
                <a:lnTo>
                  <a:pt x="261" y="39"/>
                </a:lnTo>
                <a:lnTo>
                  <a:pt x="281" y="36"/>
                </a:lnTo>
                <a:lnTo>
                  <a:pt x="302" y="35"/>
                </a:lnTo>
                <a:lnTo>
                  <a:pt x="322" y="34"/>
                </a:lnTo>
                <a:lnTo>
                  <a:pt x="341" y="35"/>
                </a:lnTo>
                <a:lnTo>
                  <a:pt x="361" y="38"/>
                </a:lnTo>
                <a:lnTo>
                  <a:pt x="382" y="41"/>
                </a:lnTo>
                <a:lnTo>
                  <a:pt x="401" y="46"/>
                </a:lnTo>
                <a:lnTo>
                  <a:pt x="421" y="51"/>
                </a:lnTo>
                <a:lnTo>
                  <a:pt x="439" y="58"/>
                </a:lnTo>
                <a:lnTo>
                  <a:pt x="439" y="58"/>
                </a:lnTo>
                <a:lnTo>
                  <a:pt x="432" y="61"/>
                </a:lnTo>
                <a:lnTo>
                  <a:pt x="429" y="62"/>
                </a:lnTo>
                <a:lnTo>
                  <a:pt x="426" y="65"/>
                </a:lnTo>
                <a:lnTo>
                  <a:pt x="426" y="65"/>
                </a:lnTo>
                <a:lnTo>
                  <a:pt x="424" y="67"/>
                </a:lnTo>
                <a:lnTo>
                  <a:pt x="424" y="69"/>
                </a:lnTo>
                <a:lnTo>
                  <a:pt x="424" y="72"/>
                </a:lnTo>
                <a:lnTo>
                  <a:pt x="425" y="74"/>
                </a:lnTo>
                <a:lnTo>
                  <a:pt x="428" y="77"/>
                </a:lnTo>
                <a:lnTo>
                  <a:pt x="432" y="79"/>
                </a:lnTo>
                <a:lnTo>
                  <a:pt x="432" y="79"/>
                </a:lnTo>
                <a:lnTo>
                  <a:pt x="436" y="80"/>
                </a:lnTo>
                <a:lnTo>
                  <a:pt x="439" y="79"/>
                </a:lnTo>
                <a:lnTo>
                  <a:pt x="439" y="79"/>
                </a:lnTo>
                <a:lnTo>
                  <a:pt x="443" y="79"/>
                </a:lnTo>
                <a:lnTo>
                  <a:pt x="443" y="79"/>
                </a:lnTo>
                <a:lnTo>
                  <a:pt x="445" y="79"/>
                </a:lnTo>
                <a:lnTo>
                  <a:pt x="447" y="80"/>
                </a:lnTo>
                <a:lnTo>
                  <a:pt x="448" y="81"/>
                </a:lnTo>
                <a:lnTo>
                  <a:pt x="448" y="85"/>
                </a:lnTo>
                <a:lnTo>
                  <a:pt x="448" y="85"/>
                </a:lnTo>
                <a:lnTo>
                  <a:pt x="439" y="84"/>
                </a:lnTo>
                <a:lnTo>
                  <a:pt x="432" y="81"/>
                </a:lnTo>
                <a:lnTo>
                  <a:pt x="424" y="78"/>
                </a:lnTo>
                <a:lnTo>
                  <a:pt x="417" y="75"/>
                </a:lnTo>
                <a:lnTo>
                  <a:pt x="417" y="75"/>
                </a:lnTo>
                <a:lnTo>
                  <a:pt x="411" y="70"/>
                </a:lnTo>
                <a:lnTo>
                  <a:pt x="404" y="65"/>
                </a:lnTo>
                <a:lnTo>
                  <a:pt x="401" y="63"/>
                </a:lnTo>
                <a:lnTo>
                  <a:pt x="397" y="62"/>
                </a:lnTo>
                <a:lnTo>
                  <a:pt x="393" y="62"/>
                </a:lnTo>
                <a:lnTo>
                  <a:pt x="390" y="64"/>
                </a:lnTo>
                <a:lnTo>
                  <a:pt x="390" y="64"/>
                </a:lnTo>
                <a:lnTo>
                  <a:pt x="388" y="66"/>
                </a:lnTo>
                <a:lnTo>
                  <a:pt x="386" y="69"/>
                </a:lnTo>
                <a:lnTo>
                  <a:pt x="385" y="75"/>
                </a:lnTo>
                <a:lnTo>
                  <a:pt x="385" y="75"/>
                </a:lnTo>
                <a:lnTo>
                  <a:pt x="385" y="79"/>
                </a:lnTo>
                <a:lnTo>
                  <a:pt x="386" y="85"/>
                </a:lnTo>
                <a:lnTo>
                  <a:pt x="387" y="87"/>
                </a:lnTo>
                <a:lnTo>
                  <a:pt x="386" y="89"/>
                </a:lnTo>
                <a:lnTo>
                  <a:pt x="384" y="90"/>
                </a:lnTo>
                <a:lnTo>
                  <a:pt x="381" y="91"/>
                </a:lnTo>
                <a:lnTo>
                  <a:pt x="381" y="91"/>
                </a:lnTo>
                <a:lnTo>
                  <a:pt x="374" y="90"/>
                </a:lnTo>
                <a:lnTo>
                  <a:pt x="367" y="89"/>
                </a:lnTo>
                <a:lnTo>
                  <a:pt x="359" y="87"/>
                </a:lnTo>
                <a:lnTo>
                  <a:pt x="352" y="85"/>
                </a:lnTo>
                <a:lnTo>
                  <a:pt x="352" y="85"/>
                </a:lnTo>
                <a:lnTo>
                  <a:pt x="346" y="86"/>
                </a:lnTo>
                <a:lnTo>
                  <a:pt x="342" y="88"/>
                </a:lnTo>
                <a:lnTo>
                  <a:pt x="339" y="91"/>
                </a:lnTo>
                <a:lnTo>
                  <a:pt x="338" y="95"/>
                </a:lnTo>
                <a:lnTo>
                  <a:pt x="338" y="99"/>
                </a:lnTo>
                <a:lnTo>
                  <a:pt x="340" y="104"/>
                </a:lnTo>
                <a:lnTo>
                  <a:pt x="343" y="108"/>
                </a:lnTo>
                <a:lnTo>
                  <a:pt x="348" y="111"/>
                </a:lnTo>
                <a:lnTo>
                  <a:pt x="348" y="111"/>
                </a:lnTo>
                <a:lnTo>
                  <a:pt x="356" y="114"/>
                </a:lnTo>
                <a:lnTo>
                  <a:pt x="364" y="116"/>
                </a:lnTo>
                <a:lnTo>
                  <a:pt x="373" y="118"/>
                </a:lnTo>
                <a:lnTo>
                  <a:pt x="381" y="119"/>
                </a:lnTo>
                <a:lnTo>
                  <a:pt x="381" y="119"/>
                </a:lnTo>
                <a:lnTo>
                  <a:pt x="385" y="118"/>
                </a:lnTo>
                <a:lnTo>
                  <a:pt x="388" y="117"/>
                </a:lnTo>
                <a:lnTo>
                  <a:pt x="395" y="114"/>
                </a:lnTo>
                <a:lnTo>
                  <a:pt x="395" y="114"/>
                </a:lnTo>
                <a:lnTo>
                  <a:pt x="404" y="109"/>
                </a:lnTo>
                <a:lnTo>
                  <a:pt x="409" y="108"/>
                </a:lnTo>
                <a:lnTo>
                  <a:pt x="413" y="107"/>
                </a:lnTo>
                <a:lnTo>
                  <a:pt x="418" y="107"/>
                </a:lnTo>
                <a:lnTo>
                  <a:pt x="422" y="109"/>
                </a:lnTo>
                <a:lnTo>
                  <a:pt x="426" y="111"/>
                </a:lnTo>
                <a:lnTo>
                  <a:pt x="431" y="114"/>
                </a:lnTo>
                <a:lnTo>
                  <a:pt x="431" y="114"/>
                </a:lnTo>
                <a:lnTo>
                  <a:pt x="435" y="118"/>
                </a:lnTo>
                <a:lnTo>
                  <a:pt x="437" y="123"/>
                </a:lnTo>
                <a:lnTo>
                  <a:pt x="442" y="133"/>
                </a:lnTo>
                <a:lnTo>
                  <a:pt x="447" y="143"/>
                </a:lnTo>
                <a:lnTo>
                  <a:pt x="451" y="148"/>
                </a:lnTo>
                <a:lnTo>
                  <a:pt x="455" y="152"/>
                </a:lnTo>
                <a:lnTo>
                  <a:pt x="455" y="152"/>
                </a:lnTo>
                <a:lnTo>
                  <a:pt x="459" y="154"/>
                </a:lnTo>
                <a:lnTo>
                  <a:pt x="462" y="154"/>
                </a:lnTo>
                <a:lnTo>
                  <a:pt x="466" y="153"/>
                </a:lnTo>
                <a:lnTo>
                  <a:pt x="469" y="151"/>
                </a:lnTo>
                <a:lnTo>
                  <a:pt x="476" y="147"/>
                </a:lnTo>
                <a:lnTo>
                  <a:pt x="480" y="145"/>
                </a:lnTo>
                <a:lnTo>
                  <a:pt x="483" y="145"/>
                </a:lnTo>
                <a:lnTo>
                  <a:pt x="483" y="145"/>
                </a:lnTo>
                <a:lnTo>
                  <a:pt x="488" y="146"/>
                </a:lnTo>
                <a:lnTo>
                  <a:pt x="493" y="148"/>
                </a:lnTo>
                <a:lnTo>
                  <a:pt x="502" y="153"/>
                </a:lnTo>
                <a:lnTo>
                  <a:pt x="502" y="153"/>
                </a:lnTo>
                <a:lnTo>
                  <a:pt x="506" y="156"/>
                </a:lnTo>
                <a:lnTo>
                  <a:pt x="510" y="160"/>
                </a:lnTo>
                <a:lnTo>
                  <a:pt x="510" y="160"/>
                </a:lnTo>
                <a:lnTo>
                  <a:pt x="512" y="164"/>
                </a:lnTo>
                <a:lnTo>
                  <a:pt x="514" y="169"/>
                </a:lnTo>
                <a:lnTo>
                  <a:pt x="514" y="171"/>
                </a:lnTo>
                <a:lnTo>
                  <a:pt x="513" y="173"/>
                </a:lnTo>
                <a:lnTo>
                  <a:pt x="511" y="173"/>
                </a:lnTo>
                <a:lnTo>
                  <a:pt x="507" y="172"/>
                </a:lnTo>
                <a:lnTo>
                  <a:pt x="507" y="172"/>
                </a:lnTo>
                <a:lnTo>
                  <a:pt x="501" y="168"/>
                </a:lnTo>
                <a:lnTo>
                  <a:pt x="495" y="162"/>
                </a:lnTo>
                <a:lnTo>
                  <a:pt x="489" y="157"/>
                </a:lnTo>
                <a:lnTo>
                  <a:pt x="486" y="156"/>
                </a:lnTo>
                <a:lnTo>
                  <a:pt x="482" y="155"/>
                </a:lnTo>
                <a:lnTo>
                  <a:pt x="482" y="155"/>
                </a:lnTo>
                <a:lnTo>
                  <a:pt x="479" y="155"/>
                </a:lnTo>
                <a:lnTo>
                  <a:pt x="477" y="156"/>
                </a:lnTo>
                <a:lnTo>
                  <a:pt x="475" y="157"/>
                </a:lnTo>
                <a:lnTo>
                  <a:pt x="473" y="158"/>
                </a:lnTo>
                <a:lnTo>
                  <a:pt x="471" y="164"/>
                </a:lnTo>
                <a:lnTo>
                  <a:pt x="470" y="169"/>
                </a:lnTo>
                <a:lnTo>
                  <a:pt x="470" y="169"/>
                </a:lnTo>
                <a:lnTo>
                  <a:pt x="471" y="173"/>
                </a:lnTo>
                <a:lnTo>
                  <a:pt x="473" y="176"/>
                </a:lnTo>
                <a:lnTo>
                  <a:pt x="475" y="179"/>
                </a:lnTo>
                <a:lnTo>
                  <a:pt x="478" y="181"/>
                </a:lnTo>
                <a:lnTo>
                  <a:pt x="485" y="185"/>
                </a:lnTo>
                <a:lnTo>
                  <a:pt x="491" y="188"/>
                </a:lnTo>
                <a:lnTo>
                  <a:pt x="491" y="188"/>
                </a:lnTo>
                <a:lnTo>
                  <a:pt x="494" y="189"/>
                </a:lnTo>
                <a:lnTo>
                  <a:pt x="494" y="189"/>
                </a:lnTo>
                <a:lnTo>
                  <a:pt x="497" y="191"/>
                </a:lnTo>
                <a:lnTo>
                  <a:pt x="498" y="193"/>
                </a:lnTo>
                <a:lnTo>
                  <a:pt x="498" y="195"/>
                </a:lnTo>
                <a:lnTo>
                  <a:pt x="496" y="198"/>
                </a:lnTo>
                <a:lnTo>
                  <a:pt x="491" y="203"/>
                </a:lnTo>
                <a:lnTo>
                  <a:pt x="491" y="203"/>
                </a:lnTo>
                <a:lnTo>
                  <a:pt x="491" y="203"/>
                </a:lnTo>
                <a:lnTo>
                  <a:pt x="491" y="203"/>
                </a:lnTo>
                <a:lnTo>
                  <a:pt x="467" y="192"/>
                </a:lnTo>
                <a:lnTo>
                  <a:pt x="443" y="181"/>
                </a:lnTo>
                <a:lnTo>
                  <a:pt x="443" y="181"/>
                </a:lnTo>
                <a:lnTo>
                  <a:pt x="431" y="174"/>
                </a:lnTo>
                <a:lnTo>
                  <a:pt x="420" y="166"/>
                </a:lnTo>
                <a:lnTo>
                  <a:pt x="410" y="155"/>
                </a:lnTo>
                <a:lnTo>
                  <a:pt x="400" y="144"/>
                </a:lnTo>
                <a:lnTo>
                  <a:pt x="400" y="144"/>
                </a:lnTo>
                <a:lnTo>
                  <a:pt x="393" y="137"/>
                </a:lnTo>
                <a:lnTo>
                  <a:pt x="386" y="130"/>
                </a:lnTo>
                <a:lnTo>
                  <a:pt x="378" y="124"/>
                </a:lnTo>
                <a:lnTo>
                  <a:pt x="370" y="120"/>
                </a:lnTo>
                <a:lnTo>
                  <a:pt x="370" y="120"/>
                </a:lnTo>
                <a:lnTo>
                  <a:pt x="358" y="117"/>
                </a:lnTo>
                <a:lnTo>
                  <a:pt x="347" y="117"/>
                </a:lnTo>
                <a:lnTo>
                  <a:pt x="336" y="118"/>
                </a:lnTo>
                <a:lnTo>
                  <a:pt x="325" y="120"/>
                </a:lnTo>
                <a:lnTo>
                  <a:pt x="325" y="120"/>
                </a:lnTo>
                <a:lnTo>
                  <a:pt x="316" y="122"/>
                </a:lnTo>
                <a:lnTo>
                  <a:pt x="306" y="126"/>
                </a:lnTo>
                <a:lnTo>
                  <a:pt x="296" y="130"/>
                </a:lnTo>
                <a:lnTo>
                  <a:pt x="285" y="136"/>
                </a:lnTo>
                <a:lnTo>
                  <a:pt x="274" y="142"/>
                </a:lnTo>
                <a:lnTo>
                  <a:pt x="264" y="149"/>
                </a:lnTo>
                <a:lnTo>
                  <a:pt x="254" y="157"/>
                </a:lnTo>
                <a:lnTo>
                  <a:pt x="245" y="166"/>
                </a:lnTo>
                <a:lnTo>
                  <a:pt x="237" y="175"/>
                </a:lnTo>
                <a:lnTo>
                  <a:pt x="230" y="185"/>
                </a:lnTo>
                <a:lnTo>
                  <a:pt x="224" y="194"/>
                </a:lnTo>
                <a:lnTo>
                  <a:pt x="220" y="205"/>
                </a:lnTo>
                <a:lnTo>
                  <a:pt x="218" y="215"/>
                </a:lnTo>
                <a:lnTo>
                  <a:pt x="217" y="226"/>
                </a:lnTo>
                <a:lnTo>
                  <a:pt x="219" y="236"/>
                </a:lnTo>
                <a:lnTo>
                  <a:pt x="223" y="248"/>
                </a:lnTo>
                <a:lnTo>
                  <a:pt x="223" y="248"/>
                </a:lnTo>
                <a:lnTo>
                  <a:pt x="226" y="253"/>
                </a:lnTo>
                <a:lnTo>
                  <a:pt x="229" y="258"/>
                </a:lnTo>
                <a:lnTo>
                  <a:pt x="234" y="261"/>
                </a:lnTo>
                <a:lnTo>
                  <a:pt x="238" y="264"/>
                </a:lnTo>
                <a:lnTo>
                  <a:pt x="249" y="269"/>
                </a:lnTo>
                <a:lnTo>
                  <a:pt x="260" y="272"/>
                </a:lnTo>
                <a:lnTo>
                  <a:pt x="285" y="277"/>
                </a:lnTo>
                <a:lnTo>
                  <a:pt x="296" y="280"/>
                </a:lnTo>
                <a:lnTo>
                  <a:pt x="306" y="284"/>
                </a:lnTo>
                <a:lnTo>
                  <a:pt x="306" y="284"/>
                </a:lnTo>
                <a:lnTo>
                  <a:pt x="312" y="289"/>
                </a:lnTo>
                <a:lnTo>
                  <a:pt x="316" y="294"/>
                </a:lnTo>
                <a:lnTo>
                  <a:pt x="318" y="301"/>
                </a:lnTo>
                <a:lnTo>
                  <a:pt x="318" y="307"/>
                </a:lnTo>
                <a:lnTo>
                  <a:pt x="317" y="314"/>
                </a:lnTo>
                <a:lnTo>
                  <a:pt x="315" y="321"/>
                </a:lnTo>
                <a:lnTo>
                  <a:pt x="310" y="335"/>
                </a:lnTo>
                <a:lnTo>
                  <a:pt x="310" y="335"/>
                </a:lnTo>
                <a:lnTo>
                  <a:pt x="307" y="345"/>
                </a:lnTo>
                <a:lnTo>
                  <a:pt x="304" y="355"/>
                </a:lnTo>
                <a:lnTo>
                  <a:pt x="304" y="355"/>
                </a:lnTo>
                <a:lnTo>
                  <a:pt x="304" y="362"/>
                </a:lnTo>
                <a:lnTo>
                  <a:pt x="304" y="369"/>
                </a:lnTo>
                <a:lnTo>
                  <a:pt x="306" y="384"/>
                </a:lnTo>
                <a:lnTo>
                  <a:pt x="306" y="384"/>
                </a:lnTo>
                <a:lnTo>
                  <a:pt x="306" y="389"/>
                </a:lnTo>
                <a:lnTo>
                  <a:pt x="305" y="394"/>
                </a:lnTo>
                <a:lnTo>
                  <a:pt x="301" y="404"/>
                </a:lnTo>
                <a:lnTo>
                  <a:pt x="296" y="416"/>
                </a:lnTo>
                <a:lnTo>
                  <a:pt x="291" y="425"/>
                </a:lnTo>
                <a:lnTo>
                  <a:pt x="291" y="425"/>
                </a:lnTo>
                <a:lnTo>
                  <a:pt x="286" y="440"/>
                </a:lnTo>
                <a:lnTo>
                  <a:pt x="281" y="456"/>
                </a:lnTo>
                <a:lnTo>
                  <a:pt x="281" y="456"/>
                </a:lnTo>
                <a:lnTo>
                  <a:pt x="278" y="470"/>
                </a:lnTo>
                <a:lnTo>
                  <a:pt x="277" y="485"/>
                </a:lnTo>
                <a:lnTo>
                  <a:pt x="277" y="493"/>
                </a:lnTo>
                <a:lnTo>
                  <a:pt x="278" y="500"/>
                </a:lnTo>
                <a:lnTo>
                  <a:pt x="279" y="508"/>
                </a:lnTo>
                <a:lnTo>
                  <a:pt x="282" y="514"/>
                </a:lnTo>
                <a:lnTo>
                  <a:pt x="282" y="514"/>
                </a:lnTo>
                <a:lnTo>
                  <a:pt x="286" y="520"/>
                </a:lnTo>
                <a:lnTo>
                  <a:pt x="289" y="525"/>
                </a:lnTo>
                <a:lnTo>
                  <a:pt x="294" y="528"/>
                </a:lnTo>
                <a:lnTo>
                  <a:pt x="299" y="531"/>
                </a:lnTo>
                <a:lnTo>
                  <a:pt x="304" y="532"/>
                </a:lnTo>
                <a:lnTo>
                  <a:pt x="310" y="533"/>
                </a:lnTo>
                <a:lnTo>
                  <a:pt x="316" y="533"/>
                </a:lnTo>
                <a:lnTo>
                  <a:pt x="322" y="532"/>
                </a:lnTo>
                <a:lnTo>
                  <a:pt x="322" y="532"/>
                </a:lnTo>
                <a:lnTo>
                  <a:pt x="334" y="529"/>
                </a:lnTo>
                <a:lnTo>
                  <a:pt x="344" y="524"/>
                </a:lnTo>
                <a:lnTo>
                  <a:pt x="354" y="518"/>
                </a:lnTo>
                <a:lnTo>
                  <a:pt x="364" y="512"/>
                </a:lnTo>
                <a:lnTo>
                  <a:pt x="364" y="512"/>
                </a:lnTo>
                <a:lnTo>
                  <a:pt x="378" y="503"/>
                </a:lnTo>
                <a:lnTo>
                  <a:pt x="392" y="495"/>
                </a:lnTo>
                <a:lnTo>
                  <a:pt x="406" y="488"/>
                </a:lnTo>
                <a:lnTo>
                  <a:pt x="420" y="480"/>
                </a:lnTo>
                <a:lnTo>
                  <a:pt x="420" y="480"/>
                </a:lnTo>
                <a:lnTo>
                  <a:pt x="430" y="475"/>
                </a:lnTo>
                <a:lnTo>
                  <a:pt x="439" y="470"/>
                </a:lnTo>
                <a:lnTo>
                  <a:pt x="448" y="463"/>
                </a:lnTo>
                <a:lnTo>
                  <a:pt x="455" y="455"/>
                </a:lnTo>
                <a:lnTo>
                  <a:pt x="455" y="455"/>
                </a:lnTo>
                <a:lnTo>
                  <a:pt x="457" y="449"/>
                </a:lnTo>
                <a:lnTo>
                  <a:pt x="459" y="443"/>
                </a:lnTo>
                <a:lnTo>
                  <a:pt x="460" y="431"/>
                </a:lnTo>
                <a:lnTo>
                  <a:pt x="461" y="426"/>
                </a:lnTo>
                <a:lnTo>
                  <a:pt x="462" y="420"/>
                </a:lnTo>
                <a:lnTo>
                  <a:pt x="465" y="415"/>
                </a:lnTo>
                <a:lnTo>
                  <a:pt x="470" y="410"/>
                </a:lnTo>
                <a:lnTo>
                  <a:pt x="470" y="410"/>
                </a:lnTo>
                <a:lnTo>
                  <a:pt x="477" y="405"/>
                </a:lnTo>
                <a:lnTo>
                  <a:pt x="484" y="401"/>
                </a:lnTo>
                <a:lnTo>
                  <a:pt x="500" y="395"/>
                </a:lnTo>
                <a:lnTo>
                  <a:pt x="507" y="391"/>
                </a:lnTo>
                <a:lnTo>
                  <a:pt x="514" y="387"/>
                </a:lnTo>
                <a:lnTo>
                  <a:pt x="520" y="381"/>
                </a:lnTo>
                <a:lnTo>
                  <a:pt x="525" y="374"/>
                </a:lnTo>
                <a:lnTo>
                  <a:pt x="525" y="374"/>
                </a:lnTo>
                <a:lnTo>
                  <a:pt x="528" y="367"/>
                </a:lnTo>
                <a:lnTo>
                  <a:pt x="528" y="360"/>
                </a:lnTo>
                <a:lnTo>
                  <a:pt x="526" y="352"/>
                </a:lnTo>
                <a:lnTo>
                  <a:pt x="523" y="346"/>
                </a:lnTo>
                <a:lnTo>
                  <a:pt x="523" y="346"/>
                </a:lnTo>
                <a:lnTo>
                  <a:pt x="519" y="340"/>
                </a:lnTo>
                <a:lnTo>
                  <a:pt x="515" y="335"/>
                </a:lnTo>
                <a:lnTo>
                  <a:pt x="511" y="329"/>
                </a:lnTo>
                <a:lnTo>
                  <a:pt x="508" y="322"/>
                </a:lnTo>
                <a:lnTo>
                  <a:pt x="508" y="322"/>
                </a:lnTo>
                <a:lnTo>
                  <a:pt x="506" y="315"/>
                </a:lnTo>
                <a:lnTo>
                  <a:pt x="506" y="307"/>
                </a:lnTo>
                <a:lnTo>
                  <a:pt x="506" y="299"/>
                </a:lnTo>
                <a:lnTo>
                  <a:pt x="505" y="291"/>
                </a:lnTo>
                <a:lnTo>
                  <a:pt x="505" y="291"/>
                </a:lnTo>
                <a:lnTo>
                  <a:pt x="504" y="286"/>
                </a:lnTo>
                <a:lnTo>
                  <a:pt x="502" y="281"/>
                </a:lnTo>
                <a:lnTo>
                  <a:pt x="498" y="271"/>
                </a:lnTo>
                <a:lnTo>
                  <a:pt x="498" y="271"/>
                </a:lnTo>
                <a:lnTo>
                  <a:pt x="492" y="258"/>
                </a:lnTo>
                <a:lnTo>
                  <a:pt x="492" y="258"/>
                </a:lnTo>
                <a:lnTo>
                  <a:pt x="491" y="254"/>
                </a:lnTo>
                <a:lnTo>
                  <a:pt x="491" y="254"/>
                </a:lnTo>
                <a:lnTo>
                  <a:pt x="490" y="250"/>
                </a:lnTo>
                <a:lnTo>
                  <a:pt x="490" y="248"/>
                </a:lnTo>
                <a:lnTo>
                  <a:pt x="491" y="247"/>
                </a:lnTo>
                <a:lnTo>
                  <a:pt x="495" y="245"/>
                </a:lnTo>
                <a:lnTo>
                  <a:pt x="500" y="243"/>
                </a:lnTo>
                <a:lnTo>
                  <a:pt x="500" y="243"/>
                </a:lnTo>
                <a:lnTo>
                  <a:pt x="503" y="250"/>
                </a:lnTo>
                <a:lnTo>
                  <a:pt x="505" y="256"/>
                </a:lnTo>
                <a:lnTo>
                  <a:pt x="506" y="262"/>
                </a:lnTo>
                <a:lnTo>
                  <a:pt x="507" y="269"/>
                </a:lnTo>
                <a:lnTo>
                  <a:pt x="508" y="283"/>
                </a:lnTo>
                <a:lnTo>
                  <a:pt x="508" y="296"/>
                </a:lnTo>
                <a:lnTo>
                  <a:pt x="508" y="296"/>
                </a:lnTo>
                <a:lnTo>
                  <a:pt x="508" y="303"/>
                </a:lnTo>
                <a:lnTo>
                  <a:pt x="508" y="310"/>
                </a:lnTo>
                <a:lnTo>
                  <a:pt x="510" y="317"/>
                </a:lnTo>
                <a:lnTo>
                  <a:pt x="514" y="323"/>
                </a:lnTo>
                <a:lnTo>
                  <a:pt x="514" y="323"/>
                </a:lnTo>
                <a:lnTo>
                  <a:pt x="517" y="327"/>
                </a:lnTo>
                <a:lnTo>
                  <a:pt x="521" y="329"/>
                </a:lnTo>
                <a:lnTo>
                  <a:pt x="525" y="330"/>
                </a:lnTo>
                <a:lnTo>
                  <a:pt x="530" y="330"/>
                </a:lnTo>
                <a:lnTo>
                  <a:pt x="539" y="330"/>
                </a:lnTo>
                <a:lnTo>
                  <a:pt x="547" y="329"/>
                </a:lnTo>
                <a:lnTo>
                  <a:pt x="547" y="329"/>
                </a:lnTo>
                <a:lnTo>
                  <a:pt x="554" y="327"/>
                </a:lnTo>
                <a:lnTo>
                  <a:pt x="563" y="323"/>
                </a:lnTo>
                <a:lnTo>
                  <a:pt x="566" y="321"/>
                </a:lnTo>
                <a:lnTo>
                  <a:pt x="570" y="318"/>
                </a:lnTo>
                <a:lnTo>
                  <a:pt x="572" y="315"/>
                </a:lnTo>
                <a:lnTo>
                  <a:pt x="574" y="311"/>
                </a:lnTo>
                <a:lnTo>
                  <a:pt x="574" y="311"/>
                </a:lnTo>
                <a:lnTo>
                  <a:pt x="575" y="306"/>
                </a:lnTo>
                <a:lnTo>
                  <a:pt x="575" y="301"/>
                </a:lnTo>
                <a:lnTo>
                  <a:pt x="573" y="297"/>
                </a:lnTo>
                <a:lnTo>
                  <a:pt x="572" y="292"/>
                </a:lnTo>
                <a:lnTo>
                  <a:pt x="567" y="283"/>
                </a:lnTo>
                <a:lnTo>
                  <a:pt x="561" y="275"/>
                </a:lnTo>
                <a:lnTo>
                  <a:pt x="561" y="275"/>
                </a:lnTo>
                <a:lnTo>
                  <a:pt x="553" y="264"/>
                </a:lnTo>
                <a:lnTo>
                  <a:pt x="553" y="264"/>
                </a:lnTo>
                <a:lnTo>
                  <a:pt x="550" y="258"/>
                </a:lnTo>
                <a:lnTo>
                  <a:pt x="550" y="258"/>
                </a:lnTo>
                <a:lnTo>
                  <a:pt x="549" y="256"/>
                </a:lnTo>
                <a:lnTo>
                  <a:pt x="547" y="250"/>
                </a:lnTo>
                <a:lnTo>
                  <a:pt x="546" y="247"/>
                </a:lnTo>
                <a:lnTo>
                  <a:pt x="547" y="243"/>
                </a:lnTo>
                <a:lnTo>
                  <a:pt x="548" y="242"/>
                </a:lnTo>
                <a:lnTo>
                  <a:pt x="551" y="243"/>
                </a:lnTo>
                <a:lnTo>
                  <a:pt x="551" y="243"/>
                </a:lnTo>
                <a:lnTo>
                  <a:pt x="556" y="247"/>
                </a:lnTo>
                <a:lnTo>
                  <a:pt x="560" y="251"/>
                </a:lnTo>
                <a:lnTo>
                  <a:pt x="563" y="256"/>
                </a:lnTo>
                <a:lnTo>
                  <a:pt x="566" y="261"/>
                </a:lnTo>
                <a:lnTo>
                  <a:pt x="577" y="282"/>
                </a:lnTo>
                <a:lnTo>
                  <a:pt x="577" y="282"/>
                </a:lnTo>
                <a:lnTo>
                  <a:pt x="582" y="290"/>
                </a:lnTo>
                <a:lnTo>
                  <a:pt x="587" y="297"/>
                </a:lnTo>
                <a:lnTo>
                  <a:pt x="594" y="304"/>
                </a:lnTo>
                <a:lnTo>
                  <a:pt x="601" y="310"/>
                </a:lnTo>
                <a:lnTo>
                  <a:pt x="601" y="310"/>
                </a:lnTo>
                <a:lnTo>
                  <a:pt x="605" y="315"/>
                </a:lnTo>
                <a:lnTo>
                  <a:pt x="610" y="320"/>
                </a:lnTo>
                <a:lnTo>
                  <a:pt x="614" y="326"/>
                </a:lnTo>
                <a:lnTo>
                  <a:pt x="617" y="332"/>
                </a:lnTo>
                <a:lnTo>
                  <a:pt x="621" y="344"/>
                </a:lnTo>
                <a:lnTo>
                  <a:pt x="624" y="357"/>
                </a:lnTo>
                <a:lnTo>
                  <a:pt x="624" y="357"/>
                </a:lnTo>
                <a:lnTo>
                  <a:pt x="624" y="358"/>
                </a:lnTo>
                <a:lnTo>
                  <a:pt x="624" y="358"/>
                </a:lnTo>
                <a:lnTo>
                  <a:pt x="621" y="381"/>
                </a:lnTo>
                <a:lnTo>
                  <a:pt x="615" y="404"/>
                </a:lnTo>
                <a:lnTo>
                  <a:pt x="607" y="427"/>
                </a:lnTo>
                <a:lnTo>
                  <a:pt x="598" y="448"/>
                </a:lnTo>
                <a:lnTo>
                  <a:pt x="587" y="468"/>
                </a:lnTo>
                <a:lnTo>
                  <a:pt x="575" y="488"/>
                </a:lnTo>
                <a:lnTo>
                  <a:pt x="562" y="506"/>
                </a:lnTo>
                <a:lnTo>
                  <a:pt x="547" y="524"/>
                </a:lnTo>
                <a:lnTo>
                  <a:pt x="531" y="540"/>
                </a:lnTo>
                <a:lnTo>
                  <a:pt x="512" y="554"/>
                </a:lnTo>
                <a:lnTo>
                  <a:pt x="494" y="569"/>
                </a:lnTo>
                <a:lnTo>
                  <a:pt x="474" y="581"/>
                </a:lnTo>
                <a:lnTo>
                  <a:pt x="454" y="592"/>
                </a:lnTo>
                <a:lnTo>
                  <a:pt x="431" y="601"/>
                </a:lnTo>
                <a:lnTo>
                  <a:pt x="409" y="609"/>
                </a:lnTo>
                <a:lnTo>
                  <a:pt x="386" y="615"/>
                </a:lnTo>
                <a:lnTo>
                  <a:pt x="386" y="615"/>
                </a:lnTo>
                <a:lnTo>
                  <a:pt x="360" y="619"/>
                </a:lnTo>
                <a:lnTo>
                  <a:pt x="334" y="622"/>
                </a:lnTo>
                <a:lnTo>
                  <a:pt x="309" y="622"/>
                </a:lnTo>
                <a:lnTo>
                  <a:pt x="282" y="620"/>
                </a:lnTo>
                <a:lnTo>
                  <a:pt x="257" y="616"/>
                </a:lnTo>
                <a:lnTo>
                  <a:pt x="233" y="611"/>
                </a:lnTo>
                <a:lnTo>
                  <a:pt x="209" y="603"/>
                </a:lnTo>
                <a:lnTo>
                  <a:pt x="184" y="593"/>
                </a:lnTo>
                <a:lnTo>
                  <a:pt x="162" y="582"/>
                </a:lnTo>
                <a:lnTo>
                  <a:pt x="140" y="569"/>
                </a:lnTo>
                <a:lnTo>
                  <a:pt x="119" y="553"/>
                </a:lnTo>
                <a:lnTo>
                  <a:pt x="100" y="537"/>
                </a:lnTo>
                <a:lnTo>
                  <a:pt x="82" y="518"/>
                </a:lnTo>
                <a:lnTo>
                  <a:pt x="66" y="499"/>
                </a:lnTo>
                <a:lnTo>
                  <a:pt x="51" y="477"/>
                </a:lnTo>
                <a:lnTo>
                  <a:pt x="38" y="454"/>
                </a:lnTo>
                <a:lnTo>
                  <a:pt x="38" y="454"/>
                </a:lnTo>
                <a:close/>
                <a:moveTo>
                  <a:pt x="166" y="653"/>
                </a:moveTo>
                <a:lnTo>
                  <a:pt x="166" y="653"/>
                </a:lnTo>
                <a:lnTo>
                  <a:pt x="165" y="650"/>
                </a:lnTo>
                <a:lnTo>
                  <a:pt x="166" y="646"/>
                </a:lnTo>
                <a:lnTo>
                  <a:pt x="167" y="642"/>
                </a:lnTo>
                <a:lnTo>
                  <a:pt x="169" y="638"/>
                </a:lnTo>
                <a:lnTo>
                  <a:pt x="174" y="630"/>
                </a:lnTo>
                <a:lnTo>
                  <a:pt x="178" y="624"/>
                </a:lnTo>
                <a:lnTo>
                  <a:pt x="178" y="624"/>
                </a:lnTo>
                <a:lnTo>
                  <a:pt x="184" y="615"/>
                </a:lnTo>
                <a:lnTo>
                  <a:pt x="187" y="610"/>
                </a:lnTo>
                <a:lnTo>
                  <a:pt x="190" y="605"/>
                </a:lnTo>
                <a:lnTo>
                  <a:pt x="190" y="605"/>
                </a:lnTo>
                <a:lnTo>
                  <a:pt x="201" y="610"/>
                </a:lnTo>
                <a:lnTo>
                  <a:pt x="201" y="610"/>
                </a:lnTo>
                <a:lnTo>
                  <a:pt x="194" y="624"/>
                </a:lnTo>
                <a:lnTo>
                  <a:pt x="190" y="633"/>
                </a:lnTo>
                <a:lnTo>
                  <a:pt x="185" y="642"/>
                </a:lnTo>
                <a:lnTo>
                  <a:pt x="180" y="650"/>
                </a:lnTo>
                <a:lnTo>
                  <a:pt x="175" y="655"/>
                </a:lnTo>
                <a:lnTo>
                  <a:pt x="173" y="656"/>
                </a:lnTo>
                <a:lnTo>
                  <a:pt x="170" y="656"/>
                </a:lnTo>
                <a:lnTo>
                  <a:pt x="168" y="655"/>
                </a:lnTo>
                <a:lnTo>
                  <a:pt x="166" y="653"/>
                </a:lnTo>
                <a:lnTo>
                  <a:pt x="166" y="653"/>
                </a:lnTo>
                <a:close/>
                <a:moveTo>
                  <a:pt x="306" y="662"/>
                </a:moveTo>
                <a:lnTo>
                  <a:pt x="306" y="662"/>
                </a:lnTo>
                <a:lnTo>
                  <a:pt x="329" y="662"/>
                </a:lnTo>
                <a:lnTo>
                  <a:pt x="329" y="662"/>
                </a:lnTo>
                <a:lnTo>
                  <a:pt x="315" y="665"/>
                </a:lnTo>
                <a:lnTo>
                  <a:pt x="300" y="668"/>
                </a:lnTo>
                <a:lnTo>
                  <a:pt x="300" y="668"/>
                </a:lnTo>
                <a:lnTo>
                  <a:pt x="302" y="662"/>
                </a:lnTo>
                <a:lnTo>
                  <a:pt x="302" y="662"/>
                </a:lnTo>
                <a:lnTo>
                  <a:pt x="306" y="662"/>
                </a:lnTo>
                <a:lnTo>
                  <a:pt x="306" y="662"/>
                </a:lnTo>
                <a:close/>
                <a:moveTo>
                  <a:pt x="339" y="679"/>
                </a:moveTo>
                <a:lnTo>
                  <a:pt x="339" y="679"/>
                </a:lnTo>
                <a:lnTo>
                  <a:pt x="341" y="685"/>
                </a:lnTo>
                <a:lnTo>
                  <a:pt x="341" y="685"/>
                </a:lnTo>
                <a:lnTo>
                  <a:pt x="317" y="693"/>
                </a:lnTo>
                <a:lnTo>
                  <a:pt x="305" y="697"/>
                </a:lnTo>
                <a:lnTo>
                  <a:pt x="293" y="700"/>
                </a:lnTo>
                <a:lnTo>
                  <a:pt x="293" y="700"/>
                </a:lnTo>
                <a:lnTo>
                  <a:pt x="291" y="701"/>
                </a:lnTo>
                <a:lnTo>
                  <a:pt x="291" y="701"/>
                </a:lnTo>
                <a:lnTo>
                  <a:pt x="294" y="700"/>
                </a:lnTo>
                <a:lnTo>
                  <a:pt x="294" y="700"/>
                </a:lnTo>
                <a:lnTo>
                  <a:pt x="307" y="693"/>
                </a:lnTo>
                <a:lnTo>
                  <a:pt x="307" y="693"/>
                </a:lnTo>
                <a:lnTo>
                  <a:pt x="322" y="686"/>
                </a:lnTo>
                <a:lnTo>
                  <a:pt x="338" y="680"/>
                </a:lnTo>
                <a:lnTo>
                  <a:pt x="338" y="680"/>
                </a:lnTo>
                <a:lnTo>
                  <a:pt x="339" y="679"/>
                </a:lnTo>
                <a:lnTo>
                  <a:pt x="339" y="679"/>
                </a:lnTo>
                <a:close/>
                <a:moveTo>
                  <a:pt x="344" y="698"/>
                </a:moveTo>
                <a:lnTo>
                  <a:pt x="344" y="698"/>
                </a:lnTo>
                <a:lnTo>
                  <a:pt x="344" y="698"/>
                </a:lnTo>
                <a:lnTo>
                  <a:pt x="344" y="698"/>
                </a:lnTo>
                <a:lnTo>
                  <a:pt x="316" y="706"/>
                </a:lnTo>
                <a:lnTo>
                  <a:pt x="302" y="709"/>
                </a:lnTo>
                <a:lnTo>
                  <a:pt x="287" y="711"/>
                </a:lnTo>
                <a:lnTo>
                  <a:pt x="287" y="711"/>
                </a:lnTo>
                <a:lnTo>
                  <a:pt x="287" y="711"/>
                </a:lnTo>
                <a:lnTo>
                  <a:pt x="287" y="711"/>
                </a:lnTo>
                <a:lnTo>
                  <a:pt x="294" y="709"/>
                </a:lnTo>
                <a:lnTo>
                  <a:pt x="300" y="706"/>
                </a:lnTo>
                <a:lnTo>
                  <a:pt x="313" y="700"/>
                </a:lnTo>
                <a:lnTo>
                  <a:pt x="313" y="700"/>
                </a:lnTo>
                <a:lnTo>
                  <a:pt x="327" y="694"/>
                </a:lnTo>
                <a:lnTo>
                  <a:pt x="342" y="687"/>
                </a:lnTo>
                <a:lnTo>
                  <a:pt x="342" y="687"/>
                </a:lnTo>
                <a:lnTo>
                  <a:pt x="344" y="698"/>
                </a:lnTo>
                <a:lnTo>
                  <a:pt x="344" y="698"/>
                </a:lnTo>
                <a:close/>
                <a:moveTo>
                  <a:pt x="388" y="743"/>
                </a:moveTo>
                <a:lnTo>
                  <a:pt x="388" y="743"/>
                </a:lnTo>
                <a:lnTo>
                  <a:pt x="354" y="755"/>
                </a:lnTo>
                <a:lnTo>
                  <a:pt x="354" y="755"/>
                </a:lnTo>
                <a:lnTo>
                  <a:pt x="332" y="760"/>
                </a:lnTo>
                <a:lnTo>
                  <a:pt x="332" y="760"/>
                </a:lnTo>
                <a:lnTo>
                  <a:pt x="317" y="763"/>
                </a:lnTo>
                <a:lnTo>
                  <a:pt x="302" y="768"/>
                </a:lnTo>
                <a:lnTo>
                  <a:pt x="272" y="777"/>
                </a:lnTo>
                <a:lnTo>
                  <a:pt x="272" y="777"/>
                </a:lnTo>
                <a:lnTo>
                  <a:pt x="212" y="797"/>
                </a:lnTo>
                <a:lnTo>
                  <a:pt x="180" y="806"/>
                </a:lnTo>
                <a:lnTo>
                  <a:pt x="150" y="815"/>
                </a:lnTo>
                <a:lnTo>
                  <a:pt x="150" y="815"/>
                </a:lnTo>
                <a:lnTo>
                  <a:pt x="162" y="810"/>
                </a:lnTo>
                <a:lnTo>
                  <a:pt x="175" y="805"/>
                </a:lnTo>
                <a:lnTo>
                  <a:pt x="202" y="796"/>
                </a:lnTo>
                <a:lnTo>
                  <a:pt x="202" y="796"/>
                </a:lnTo>
                <a:lnTo>
                  <a:pt x="231" y="785"/>
                </a:lnTo>
                <a:lnTo>
                  <a:pt x="258" y="775"/>
                </a:lnTo>
                <a:lnTo>
                  <a:pt x="258" y="775"/>
                </a:lnTo>
                <a:lnTo>
                  <a:pt x="309" y="759"/>
                </a:lnTo>
                <a:lnTo>
                  <a:pt x="334" y="749"/>
                </a:lnTo>
                <a:lnTo>
                  <a:pt x="346" y="744"/>
                </a:lnTo>
                <a:lnTo>
                  <a:pt x="357" y="737"/>
                </a:lnTo>
                <a:lnTo>
                  <a:pt x="357" y="737"/>
                </a:lnTo>
                <a:lnTo>
                  <a:pt x="388" y="743"/>
                </a:lnTo>
                <a:lnTo>
                  <a:pt x="388" y="743"/>
                </a:lnTo>
                <a:close/>
                <a:moveTo>
                  <a:pt x="415" y="749"/>
                </a:moveTo>
                <a:lnTo>
                  <a:pt x="415" y="749"/>
                </a:lnTo>
                <a:lnTo>
                  <a:pt x="387" y="756"/>
                </a:lnTo>
                <a:lnTo>
                  <a:pt x="359" y="763"/>
                </a:lnTo>
                <a:lnTo>
                  <a:pt x="331" y="772"/>
                </a:lnTo>
                <a:lnTo>
                  <a:pt x="304" y="781"/>
                </a:lnTo>
                <a:lnTo>
                  <a:pt x="304" y="781"/>
                </a:lnTo>
                <a:lnTo>
                  <a:pt x="245" y="800"/>
                </a:lnTo>
                <a:lnTo>
                  <a:pt x="216" y="809"/>
                </a:lnTo>
                <a:lnTo>
                  <a:pt x="201" y="814"/>
                </a:lnTo>
                <a:lnTo>
                  <a:pt x="186" y="817"/>
                </a:lnTo>
                <a:lnTo>
                  <a:pt x="186" y="817"/>
                </a:lnTo>
                <a:lnTo>
                  <a:pt x="181" y="817"/>
                </a:lnTo>
                <a:lnTo>
                  <a:pt x="176" y="819"/>
                </a:lnTo>
                <a:lnTo>
                  <a:pt x="176" y="819"/>
                </a:lnTo>
                <a:lnTo>
                  <a:pt x="190" y="814"/>
                </a:lnTo>
                <a:lnTo>
                  <a:pt x="190" y="814"/>
                </a:lnTo>
                <a:lnTo>
                  <a:pt x="221" y="803"/>
                </a:lnTo>
                <a:lnTo>
                  <a:pt x="221" y="803"/>
                </a:lnTo>
                <a:lnTo>
                  <a:pt x="251" y="793"/>
                </a:lnTo>
                <a:lnTo>
                  <a:pt x="280" y="783"/>
                </a:lnTo>
                <a:lnTo>
                  <a:pt x="280" y="783"/>
                </a:lnTo>
                <a:lnTo>
                  <a:pt x="337" y="763"/>
                </a:lnTo>
                <a:lnTo>
                  <a:pt x="337" y="763"/>
                </a:lnTo>
                <a:lnTo>
                  <a:pt x="357" y="756"/>
                </a:lnTo>
                <a:lnTo>
                  <a:pt x="357" y="756"/>
                </a:lnTo>
                <a:lnTo>
                  <a:pt x="375" y="751"/>
                </a:lnTo>
                <a:lnTo>
                  <a:pt x="384" y="748"/>
                </a:lnTo>
                <a:lnTo>
                  <a:pt x="392" y="744"/>
                </a:lnTo>
                <a:lnTo>
                  <a:pt x="392" y="744"/>
                </a:lnTo>
                <a:lnTo>
                  <a:pt x="415" y="749"/>
                </a:lnTo>
                <a:lnTo>
                  <a:pt x="415" y="749"/>
                </a:lnTo>
                <a:close/>
                <a:moveTo>
                  <a:pt x="435" y="754"/>
                </a:moveTo>
                <a:lnTo>
                  <a:pt x="435" y="754"/>
                </a:lnTo>
                <a:lnTo>
                  <a:pt x="409" y="761"/>
                </a:lnTo>
                <a:lnTo>
                  <a:pt x="383" y="769"/>
                </a:lnTo>
                <a:lnTo>
                  <a:pt x="356" y="778"/>
                </a:lnTo>
                <a:lnTo>
                  <a:pt x="331" y="787"/>
                </a:lnTo>
                <a:lnTo>
                  <a:pt x="331" y="787"/>
                </a:lnTo>
                <a:lnTo>
                  <a:pt x="306" y="795"/>
                </a:lnTo>
                <a:lnTo>
                  <a:pt x="279" y="802"/>
                </a:lnTo>
                <a:lnTo>
                  <a:pt x="279" y="802"/>
                </a:lnTo>
                <a:lnTo>
                  <a:pt x="252" y="810"/>
                </a:lnTo>
                <a:lnTo>
                  <a:pt x="239" y="816"/>
                </a:lnTo>
                <a:lnTo>
                  <a:pt x="226" y="819"/>
                </a:lnTo>
                <a:lnTo>
                  <a:pt x="226" y="819"/>
                </a:lnTo>
                <a:lnTo>
                  <a:pt x="221" y="820"/>
                </a:lnTo>
                <a:lnTo>
                  <a:pt x="223" y="819"/>
                </a:lnTo>
                <a:lnTo>
                  <a:pt x="234" y="815"/>
                </a:lnTo>
                <a:lnTo>
                  <a:pt x="234" y="815"/>
                </a:lnTo>
                <a:lnTo>
                  <a:pt x="258" y="807"/>
                </a:lnTo>
                <a:lnTo>
                  <a:pt x="258" y="807"/>
                </a:lnTo>
                <a:lnTo>
                  <a:pt x="286" y="799"/>
                </a:lnTo>
                <a:lnTo>
                  <a:pt x="312" y="790"/>
                </a:lnTo>
                <a:lnTo>
                  <a:pt x="312" y="790"/>
                </a:lnTo>
                <a:lnTo>
                  <a:pt x="366" y="769"/>
                </a:lnTo>
                <a:lnTo>
                  <a:pt x="392" y="759"/>
                </a:lnTo>
                <a:lnTo>
                  <a:pt x="419" y="750"/>
                </a:lnTo>
                <a:lnTo>
                  <a:pt x="419" y="750"/>
                </a:lnTo>
                <a:lnTo>
                  <a:pt x="420" y="750"/>
                </a:lnTo>
                <a:lnTo>
                  <a:pt x="420" y="750"/>
                </a:lnTo>
                <a:lnTo>
                  <a:pt x="435" y="754"/>
                </a:lnTo>
                <a:lnTo>
                  <a:pt x="435" y="754"/>
                </a:lnTo>
                <a:close/>
                <a:moveTo>
                  <a:pt x="485" y="771"/>
                </a:moveTo>
                <a:lnTo>
                  <a:pt x="485" y="771"/>
                </a:lnTo>
                <a:lnTo>
                  <a:pt x="463" y="778"/>
                </a:lnTo>
                <a:lnTo>
                  <a:pt x="441" y="786"/>
                </a:lnTo>
                <a:lnTo>
                  <a:pt x="420" y="794"/>
                </a:lnTo>
                <a:lnTo>
                  <a:pt x="398" y="801"/>
                </a:lnTo>
                <a:lnTo>
                  <a:pt x="398" y="801"/>
                </a:lnTo>
                <a:lnTo>
                  <a:pt x="360" y="813"/>
                </a:lnTo>
                <a:lnTo>
                  <a:pt x="360" y="813"/>
                </a:lnTo>
                <a:lnTo>
                  <a:pt x="402" y="796"/>
                </a:lnTo>
                <a:lnTo>
                  <a:pt x="402" y="796"/>
                </a:lnTo>
                <a:lnTo>
                  <a:pt x="412" y="791"/>
                </a:lnTo>
                <a:lnTo>
                  <a:pt x="422" y="786"/>
                </a:lnTo>
                <a:lnTo>
                  <a:pt x="432" y="781"/>
                </a:lnTo>
                <a:lnTo>
                  <a:pt x="442" y="776"/>
                </a:lnTo>
                <a:lnTo>
                  <a:pt x="442" y="776"/>
                </a:lnTo>
                <a:lnTo>
                  <a:pt x="457" y="772"/>
                </a:lnTo>
                <a:lnTo>
                  <a:pt x="464" y="769"/>
                </a:lnTo>
                <a:lnTo>
                  <a:pt x="471" y="766"/>
                </a:lnTo>
                <a:lnTo>
                  <a:pt x="471" y="766"/>
                </a:lnTo>
                <a:lnTo>
                  <a:pt x="485" y="771"/>
                </a:lnTo>
                <a:lnTo>
                  <a:pt x="485" y="771"/>
                </a:lnTo>
                <a:close/>
                <a:moveTo>
                  <a:pt x="509" y="784"/>
                </a:moveTo>
                <a:lnTo>
                  <a:pt x="509" y="784"/>
                </a:lnTo>
                <a:lnTo>
                  <a:pt x="509" y="785"/>
                </a:lnTo>
                <a:lnTo>
                  <a:pt x="509" y="785"/>
                </a:lnTo>
                <a:lnTo>
                  <a:pt x="489" y="795"/>
                </a:lnTo>
                <a:lnTo>
                  <a:pt x="489" y="795"/>
                </a:lnTo>
                <a:lnTo>
                  <a:pt x="487" y="796"/>
                </a:lnTo>
                <a:lnTo>
                  <a:pt x="487" y="796"/>
                </a:lnTo>
                <a:lnTo>
                  <a:pt x="465" y="803"/>
                </a:lnTo>
                <a:lnTo>
                  <a:pt x="454" y="807"/>
                </a:lnTo>
                <a:lnTo>
                  <a:pt x="442" y="812"/>
                </a:lnTo>
                <a:lnTo>
                  <a:pt x="442" y="812"/>
                </a:lnTo>
                <a:lnTo>
                  <a:pt x="417" y="822"/>
                </a:lnTo>
                <a:lnTo>
                  <a:pt x="417" y="822"/>
                </a:lnTo>
                <a:lnTo>
                  <a:pt x="402" y="826"/>
                </a:lnTo>
                <a:lnTo>
                  <a:pt x="402" y="826"/>
                </a:lnTo>
                <a:lnTo>
                  <a:pt x="407" y="823"/>
                </a:lnTo>
                <a:lnTo>
                  <a:pt x="411" y="820"/>
                </a:lnTo>
                <a:lnTo>
                  <a:pt x="411" y="820"/>
                </a:lnTo>
                <a:lnTo>
                  <a:pt x="422" y="814"/>
                </a:lnTo>
                <a:lnTo>
                  <a:pt x="433" y="808"/>
                </a:lnTo>
                <a:lnTo>
                  <a:pt x="456" y="799"/>
                </a:lnTo>
                <a:lnTo>
                  <a:pt x="478" y="790"/>
                </a:lnTo>
                <a:lnTo>
                  <a:pt x="488" y="784"/>
                </a:lnTo>
                <a:lnTo>
                  <a:pt x="499" y="778"/>
                </a:lnTo>
                <a:lnTo>
                  <a:pt x="499" y="778"/>
                </a:lnTo>
                <a:lnTo>
                  <a:pt x="509" y="784"/>
                </a:lnTo>
                <a:lnTo>
                  <a:pt x="509" y="784"/>
                </a:lnTo>
                <a:close/>
                <a:moveTo>
                  <a:pt x="523" y="799"/>
                </a:moveTo>
                <a:lnTo>
                  <a:pt x="523" y="799"/>
                </a:lnTo>
                <a:lnTo>
                  <a:pt x="524" y="801"/>
                </a:lnTo>
                <a:lnTo>
                  <a:pt x="524" y="803"/>
                </a:lnTo>
                <a:lnTo>
                  <a:pt x="524" y="803"/>
                </a:lnTo>
                <a:lnTo>
                  <a:pt x="523" y="803"/>
                </a:lnTo>
                <a:lnTo>
                  <a:pt x="523" y="803"/>
                </a:lnTo>
                <a:lnTo>
                  <a:pt x="500" y="813"/>
                </a:lnTo>
                <a:lnTo>
                  <a:pt x="500" y="813"/>
                </a:lnTo>
                <a:lnTo>
                  <a:pt x="487" y="817"/>
                </a:lnTo>
                <a:lnTo>
                  <a:pt x="487" y="817"/>
                </a:lnTo>
                <a:lnTo>
                  <a:pt x="486" y="817"/>
                </a:lnTo>
                <a:lnTo>
                  <a:pt x="486" y="817"/>
                </a:lnTo>
                <a:lnTo>
                  <a:pt x="505" y="808"/>
                </a:lnTo>
                <a:lnTo>
                  <a:pt x="514" y="803"/>
                </a:lnTo>
                <a:lnTo>
                  <a:pt x="522" y="797"/>
                </a:lnTo>
                <a:lnTo>
                  <a:pt x="522" y="797"/>
                </a:lnTo>
                <a:lnTo>
                  <a:pt x="523" y="799"/>
                </a:lnTo>
                <a:lnTo>
                  <a:pt x="523" y="799"/>
                </a:lnTo>
                <a:close/>
                <a:moveTo>
                  <a:pt x="514" y="800"/>
                </a:moveTo>
                <a:lnTo>
                  <a:pt x="514" y="800"/>
                </a:lnTo>
                <a:lnTo>
                  <a:pt x="507" y="804"/>
                </a:lnTo>
                <a:lnTo>
                  <a:pt x="507" y="804"/>
                </a:lnTo>
                <a:lnTo>
                  <a:pt x="492" y="812"/>
                </a:lnTo>
                <a:lnTo>
                  <a:pt x="477" y="819"/>
                </a:lnTo>
                <a:lnTo>
                  <a:pt x="477" y="819"/>
                </a:lnTo>
                <a:lnTo>
                  <a:pt x="477" y="819"/>
                </a:lnTo>
                <a:lnTo>
                  <a:pt x="477" y="820"/>
                </a:lnTo>
                <a:lnTo>
                  <a:pt x="477" y="820"/>
                </a:lnTo>
                <a:lnTo>
                  <a:pt x="460" y="823"/>
                </a:lnTo>
                <a:lnTo>
                  <a:pt x="441" y="824"/>
                </a:lnTo>
                <a:lnTo>
                  <a:pt x="441" y="824"/>
                </a:lnTo>
                <a:lnTo>
                  <a:pt x="457" y="818"/>
                </a:lnTo>
                <a:lnTo>
                  <a:pt x="473" y="812"/>
                </a:lnTo>
                <a:lnTo>
                  <a:pt x="505" y="802"/>
                </a:lnTo>
                <a:lnTo>
                  <a:pt x="505" y="802"/>
                </a:lnTo>
                <a:lnTo>
                  <a:pt x="517" y="798"/>
                </a:lnTo>
                <a:lnTo>
                  <a:pt x="517" y="798"/>
                </a:lnTo>
                <a:lnTo>
                  <a:pt x="514" y="800"/>
                </a:lnTo>
                <a:lnTo>
                  <a:pt x="514" y="800"/>
                </a:lnTo>
                <a:close/>
                <a:moveTo>
                  <a:pt x="436" y="823"/>
                </a:moveTo>
                <a:lnTo>
                  <a:pt x="436" y="823"/>
                </a:lnTo>
                <a:lnTo>
                  <a:pt x="434" y="825"/>
                </a:lnTo>
                <a:lnTo>
                  <a:pt x="434" y="825"/>
                </a:lnTo>
                <a:lnTo>
                  <a:pt x="434" y="825"/>
                </a:lnTo>
                <a:lnTo>
                  <a:pt x="434" y="825"/>
                </a:lnTo>
                <a:lnTo>
                  <a:pt x="409" y="827"/>
                </a:lnTo>
                <a:lnTo>
                  <a:pt x="409" y="827"/>
                </a:lnTo>
                <a:lnTo>
                  <a:pt x="422" y="822"/>
                </a:lnTo>
                <a:lnTo>
                  <a:pt x="435" y="817"/>
                </a:lnTo>
                <a:lnTo>
                  <a:pt x="462" y="805"/>
                </a:lnTo>
                <a:lnTo>
                  <a:pt x="462" y="805"/>
                </a:lnTo>
                <a:lnTo>
                  <a:pt x="479" y="800"/>
                </a:lnTo>
                <a:lnTo>
                  <a:pt x="479" y="800"/>
                </a:lnTo>
                <a:lnTo>
                  <a:pt x="458" y="812"/>
                </a:lnTo>
                <a:lnTo>
                  <a:pt x="447" y="817"/>
                </a:lnTo>
                <a:lnTo>
                  <a:pt x="436" y="823"/>
                </a:lnTo>
                <a:lnTo>
                  <a:pt x="436" y="823"/>
                </a:lnTo>
                <a:close/>
                <a:moveTo>
                  <a:pt x="356" y="828"/>
                </a:moveTo>
                <a:lnTo>
                  <a:pt x="356" y="828"/>
                </a:lnTo>
                <a:lnTo>
                  <a:pt x="356" y="828"/>
                </a:lnTo>
                <a:lnTo>
                  <a:pt x="356" y="828"/>
                </a:lnTo>
                <a:lnTo>
                  <a:pt x="360" y="826"/>
                </a:lnTo>
                <a:lnTo>
                  <a:pt x="360" y="826"/>
                </a:lnTo>
                <a:lnTo>
                  <a:pt x="372" y="821"/>
                </a:lnTo>
                <a:lnTo>
                  <a:pt x="383" y="817"/>
                </a:lnTo>
                <a:lnTo>
                  <a:pt x="383" y="817"/>
                </a:lnTo>
                <a:lnTo>
                  <a:pt x="414" y="803"/>
                </a:lnTo>
                <a:lnTo>
                  <a:pt x="414" y="803"/>
                </a:lnTo>
                <a:lnTo>
                  <a:pt x="451" y="789"/>
                </a:lnTo>
                <a:lnTo>
                  <a:pt x="486" y="773"/>
                </a:lnTo>
                <a:lnTo>
                  <a:pt x="486" y="773"/>
                </a:lnTo>
                <a:lnTo>
                  <a:pt x="486" y="773"/>
                </a:lnTo>
                <a:lnTo>
                  <a:pt x="486" y="772"/>
                </a:lnTo>
                <a:lnTo>
                  <a:pt x="486" y="772"/>
                </a:lnTo>
                <a:lnTo>
                  <a:pt x="496" y="777"/>
                </a:lnTo>
                <a:lnTo>
                  <a:pt x="496" y="777"/>
                </a:lnTo>
                <a:lnTo>
                  <a:pt x="429" y="804"/>
                </a:lnTo>
                <a:lnTo>
                  <a:pt x="396" y="817"/>
                </a:lnTo>
                <a:lnTo>
                  <a:pt x="379" y="823"/>
                </a:lnTo>
                <a:lnTo>
                  <a:pt x="361" y="827"/>
                </a:lnTo>
                <a:lnTo>
                  <a:pt x="361" y="827"/>
                </a:lnTo>
                <a:lnTo>
                  <a:pt x="356" y="828"/>
                </a:lnTo>
                <a:lnTo>
                  <a:pt x="356" y="828"/>
                </a:lnTo>
                <a:close/>
                <a:moveTo>
                  <a:pt x="410" y="790"/>
                </a:moveTo>
                <a:lnTo>
                  <a:pt x="410" y="790"/>
                </a:lnTo>
                <a:lnTo>
                  <a:pt x="387" y="800"/>
                </a:lnTo>
                <a:lnTo>
                  <a:pt x="362" y="810"/>
                </a:lnTo>
                <a:lnTo>
                  <a:pt x="314" y="828"/>
                </a:lnTo>
                <a:lnTo>
                  <a:pt x="314" y="828"/>
                </a:lnTo>
                <a:lnTo>
                  <a:pt x="285" y="827"/>
                </a:lnTo>
                <a:lnTo>
                  <a:pt x="285" y="827"/>
                </a:lnTo>
                <a:lnTo>
                  <a:pt x="293" y="825"/>
                </a:lnTo>
                <a:lnTo>
                  <a:pt x="302" y="822"/>
                </a:lnTo>
                <a:lnTo>
                  <a:pt x="302" y="822"/>
                </a:lnTo>
                <a:lnTo>
                  <a:pt x="326" y="813"/>
                </a:lnTo>
                <a:lnTo>
                  <a:pt x="350" y="805"/>
                </a:lnTo>
                <a:lnTo>
                  <a:pt x="350" y="805"/>
                </a:lnTo>
                <a:lnTo>
                  <a:pt x="393" y="792"/>
                </a:lnTo>
                <a:lnTo>
                  <a:pt x="435" y="777"/>
                </a:lnTo>
                <a:lnTo>
                  <a:pt x="435" y="777"/>
                </a:lnTo>
                <a:lnTo>
                  <a:pt x="410" y="790"/>
                </a:lnTo>
                <a:lnTo>
                  <a:pt x="410" y="790"/>
                </a:lnTo>
                <a:close/>
                <a:moveTo>
                  <a:pt x="250" y="826"/>
                </a:moveTo>
                <a:lnTo>
                  <a:pt x="250" y="826"/>
                </a:lnTo>
                <a:lnTo>
                  <a:pt x="300" y="809"/>
                </a:lnTo>
                <a:lnTo>
                  <a:pt x="348" y="793"/>
                </a:lnTo>
                <a:lnTo>
                  <a:pt x="348" y="793"/>
                </a:lnTo>
                <a:lnTo>
                  <a:pt x="373" y="784"/>
                </a:lnTo>
                <a:lnTo>
                  <a:pt x="396" y="775"/>
                </a:lnTo>
                <a:lnTo>
                  <a:pt x="420" y="766"/>
                </a:lnTo>
                <a:lnTo>
                  <a:pt x="432" y="762"/>
                </a:lnTo>
                <a:lnTo>
                  <a:pt x="444" y="760"/>
                </a:lnTo>
                <a:lnTo>
                  <a:pt x="444" y="760"/>
                </a:lnTo>
                <a:lnTo>
                  <a:pt x="439" y="761"/>
                </a:lnTo>
                <a:lnTo>
                  <a:pt x="434" y="763"/>
                </a:lnTo>
                <a:lnTo>
                  <a:pt x="425" y="768"/>
                </a:lnTo>
                <a:lnTo>
                  <a:pt x="425" y="768"/>
                </a:lnTo>
                <a:lnTo>
                  <a:pt x="411" y="774"/>
                </a:lnTo>
                <a:lnTo>
                  <a:pt x="396" y="779"/>
                </a:lnTo>
                <a:lnTo>
                  <a:pt x="396" y="779"/>
                </a:lnTo>
                <a:lnTo>
                  <a:pt x="372" y="788"/>
                </a:lnTo>
                <a:lnTo>
                  <a:pt x="346" y="796"/>
                </a:lnTo>
                <a:lnTo>
                  <a:pt x="346" y="796"/>
                </a:lnTo>
                <a:lnTo>
                  <a:pt x="305" y="808"/>
                </a:lnTo>
                <a:lnTo>
                  <a:pt x="285" y="817"/>
                </a:lnTo>
                <a:lnTo>
                  <a:pt x="275" y="821"/>
                </a:lnTo>
                <a:lnTo>
                  <a:pt x="266" y="827"/>
                </a:lnTo>
                <a:lnTo>
                  <a:pt x="266" y="827"/>
                </a:lnTo>
                <a:lnTo>
                  <a:pt x="250" y="826"/>
                </a:lnTo>
                <a:lnTo>
                  <a:pt x="250" y="826"/>
                </a:lnTo>
                <a:close/>
                <a:moveTo>
                  <a:pt x="216" y="823"/>
                </a:moveTo>
                <a:lnTo>
                  <a:pt x="216" y="823"/>
                </a:lnTo>
                <a:lnTo>
                  <a:pt x="226" y="821"/>
                </a:lnTo>
                <a:lnTo>
                  <a:pt x="236" y="819"/>
                </a:lnTo>
                <a:lnTo>
                  <a:pt x="255" y="813"/>
                </a:lnTo>
                <a:lnTo>
                  <a:pt x="255" y="813"/>
                </a:lnTo>
                <a:lnTo>
                  <a:pt x="269" y="807"/>
                </a:lnTo>
                <a:lnTo>
                  <a:pt x="283" y="803"/>
                </a:lnTo>
                <a:lnTo>
                  <a:pt x="311" y="795"/>
                </a:lnTo>
                <a:lnTo>
                  <a:pt x="311" y="795"/>
                </a:lnTo>
                <a:lnTo>
                  <a:pt x="339" y="786"/>
                </a:lnTo>
                <a:lnTo>
                  <a:pt x="367" y="777"/>
                </a:lnTo>
                <a:lnTo>
                  <a:pt x="395" y="768"/>
                </a:lnTo>
                <a:lnTo>
                  <a:pt x="423" y="760"/>
                </a:lnTo>
                <a:lnTo>
                  <a:pt x="423" y="760"/>
                </a:lnTo>
                <a:lnTo>
                  <a:pt x="433" y="757"/>
                </a:lnTo>
                <a:lnTo>
                  <a:pt x="433" y="757"/>
                </a:lnTo>
                <a:lnTo>
                  <a:pt x="419" y="762"/>
                </a:lnTo>
                <a:lnTo>
                  <a:pt x="419" y="762"/>
                </a:lnTo>
                <a:lnTo>
                  <a:pt x="405" y="767"/>
                </a:lnTo>
                <a:lnTo>
                  <a:pt x="391" y="772"/>
                </a:lnTo>
                <a:lnTo>
                  <a:pt x="391" y="772"/>
                </a:lnTo>
                <a:lnTo>
                  <a:pt x="363" y="782"/>
                </a:lnTo>
                <a:lnTo>
                  <a:pt x="336" y="792"/>
                </a:lnTo>
                <a:lnTo>
                  <a:pt x="336" y="792"/>
                </a:lnTo>
                <a:lnTo>
                  <a:pt x="313" y="799"/>
                </a:lnTo>
                <a:lnTo>
                  <a:pt x="289" y="806"/>
                </a:lnTo>
                <a:lnTo>
                  <a:pt x="265" y="815"/>
                </a:lnTo>
                <a:lnTo>
                  <a:pt x="254" y="820"/>
                </a:lnTo>
                <a:lnTo>
                  <a:pt x="243" y="825"/>
                </a:lnTo>
                <a:lnTo>
                  <a:pt x="243" y="825"/>
                </a:lnTo>
                <a:lnTo>
                  <a:pt x="216" y="823"/>
                </a:lnTo>
                <a:lnTo>
                  <a:pt x="216" y="823"/>
                </a:lnTo>
                <a:close/>
                <a:moveTo>
                  <a:pt x="341" y="792"/>
                </a:moveTo>
                <a:lnTo>
                  <a:pt x="341" y="792"/>
                </a:lnTo>
                <a:lnTo>
                  <a:pt x="378" y="780"/>
                </a:lnTo>
                <a:lnTo>
                  <a:pt x="378" y="780"/>
                </a:lnTo>
                <a:lnTo>
                  <a:pt x="353" y="789"/>
                </a:lnTo>
                <a:lnTo>
                  <a:pt x="353" y="789"/>
                </a:lnTo>
                <a:lnTo>
                  <a:pt x="300" y="807"/>
                </a:lnTo>
                <a:lnTo>
                  <a:pt x="300" y="807"/>
                </a:lnTo>
                <a:lnTo>
                  <a:pt x="272" y="816"/>
                </a:lnTo>
                <a:lnTo>
                  <a:pt x="259" y="820"/>
                </a:lnTo>
                <a:lnTo>
                  <a:pt x="247" y="825"/>
                </a:lnTo>
                <a:lnTo>
                  <a:pt x="247" y="825"/>
                </a:lnTo>
                <a:lnTo>
                  <a:pt x="247" y="825"/>
                </a:lnTo>
                <a:lnTo>
                  <a:pt x="247" y="825"/>
                </a:lnTo>
                <a:lnTo>
                  <a:pt x="258" y="820"/>
                </a:lnTo>
                <a:lnTo>
                  <a:pt x="269" y="815"/>
                </a:lnTo>
                <a:lnTo>
                  <a:pt x="294" y="807"/>
                </a:lnTo>
                <a:lnTo>
                  <a:pt x="318" y="800"/>
                </a:lnTo>
                <a:lnTo>
                  <a:pt x="341" y="792"/>
                </a:lnTo>
                <a:lnTo>
                  <a:pt x="341" y="792"/>
                </a:lnTo>
                <a:close/>
                <a:moveTo>
                  <a:pt x="426" y="762"/>
                </a:moveTo>
                <a:lnTo>
                  <a:pt x="426" y="762"/>
                </a:lnTo>
                <a:lnTo>
                  <a:pt x="438" y="756"/>
                </a:lnTo>
                <a:lnTo>
                  <a:pt x="438" y="756"/>
                </a:lnTo>
                <a:lnTo>
                  <a:pt x="439" y="755"/>
                </a:lnTo>
                <a:lnTo>
                  <a:pt x="439" y="755"/>
                </a:lnTo>
                <a:lnTo>
                  <a:pt x="445" y="757"/>
                </a:lnTo>
                <a:lnTo>
                  <a:pt x="445" y="757"/>
                </a:lnTo>
                <a:lnTo>
                  <a:pt x="426" y="762"/>
                </a:lnTo>
                <a:lnTo>
                  <a:pt x="426" y="762"/>
                </a:lnTo>
                <a:close/>
                <a:moveTo>
                  <a:pt x="132" y="812"/>
                </a:moveTo>
                <a:lnTo>
                  <a:pt x="132" y="812"/>
                </a:lnTo>
                <a:lnTo>
                  <a:pt x="166" y="798"/>
                </a:lnTo>
                <a:lnTo>
                  <a:pt x="201" y="786"/>
                </a:lnTo>
                <a:lnTo>
                  <a:pt x="201" y="786"/>
                </a:lnTo>
                <a:lnTo>
                  <a:pt x="255" y="771"/>
                </a:lnTo>
                <a:lnTo>
                  <a:pt x="255" y="771"/>
                </a:lnTo>
                <a:lnTo>
                  <a:pt x="282" y="763"/>
                </a:lnTo>
                <a:lnTo>
                  <a:pt x="310" y="755"/>
                </a:lnTo>
                <a:lnTo>
                  <a:pt x="310" y="755"/>
                </a:lnTo>
                <a:lnTo>
                  <a:pt x="334" y="747"/>
                </a:lnTo>
                <a:lnTo>
                  <a:pt x="334" y="747"/>
                </a:lnTo>
                <a:lnTo>
                  <a:pt x="342" y="743"/>
                </a:lnTo>
                <a:lnTo>
                  <a:pt x="342" y="743"/>
                </a:lnTo>
                <a:lnTo>
                  <a:pt x="331" y="749"/>
                </a:lnTo>
                <a:lnTo>
                  <a:pt x="320" y="753"/>
                </a:lnTo>
                <a:lnTo>
                  <a:pt x="296" y="761"/>
                </a:lnTo>
                <a:lnTo>
                  <a:pt x="272" y="769"/>
                </a:lnTo>
                <a:lnTo>
                  <a:pt x="249" y="776"/>
                </a:lnTo>
                <a:lnTo>
                  <a:pt x="249" y="776"/>
                </a:lnTo>
                <a:lnTo>
                  <a:pt x="223" y="786"/>
                </a:lnTo>
                <a:lnTo>
                  <a:pt x="196" y="795"/>
                </a:lnTo>
                <a:lnTo>
                  <a:pt x="196" y="795"/>
                </a:lnTo>
                <a:lnTo>
                  <a:pt x="171" y="804"/>
                </a:lnTo>
                <a:lnTo>
                  <a:pt x="158" y="809"/>
                </a:lnTo>
                <a:lnTo>
                  <a:pt x="145" y="815"/>
                </a:lnTo>
                <a:lnTo>
                  <a:pt x="145" y="815"/>
                </a:lnTo>
                <a:lnTo>
                  <a:pt x="138" y="814"/>
                </a:lnTo>
                <a:lnTo>
                  <a:pt x="132" y="812"/>
                </a:lnTo>
                <a:lnTo>
                  <a:pt x="132" y="812"/>
                </a:lnTo>
                <a:close/>
                <a:moveTo>
                  <a:pt x="250" y="770"/>
                </a:moveTo>
                <a:lnTo>
                  <a:pt x="250" y="770"/>
                </a:lnTo>
                <a:lnTo>
                  <a:pt x="291" y="756"/>
                </a:lnTo>
                <a:lnTo>
                  <a:pt x="310" y="748"/>
                </a:lnTo>
                <a:lnTo>
                  <a:pt x="329" y="740"/>
                </a:lnTo>
                <a:lnTo>
                  <a:pt x="329" y="740"/>
                </a:lnTo>
                <a:lnTo>
                  <a:pt x="331" y="739"/>
                </a:lnTo>
                <a:lnTo>
                  <a:pt x="332" y="738"/>
                </a:lnTo>
                <a:lnTo>
                  <a:pt x="332" y="738"/>
                </a:lnTo>
                <a:lnTo>
                  <a:pt x="349" y="737"/>
                </a:lnTo>
                <a:lnTo>
                  <a:pt x="349" y="737"/>
                </a:lnTo>
                <a:lnTo>
                  <a:pt x="351" y="736"/>
                </a:lnTo>
                <a:lnTo>
                  <a:pt x="351" y="736"/>
                </a:lnTo>
                <a:lnTo>
                  <a:pt x="353" y="737"/>
                </a:lnTo>
                <a:lnTo>
                  <a:pt x="353" y="737"/>
                </a:lnTo>
                <a:lnTo>
                  <a:pt x="328" y="746"/>
                </a:lnTo>
                <a:lnTo>
                  <a:pt x="303" y="755"/>
                </a:lnTo>
                <a:lnTo>
                  <a:pt x="276" y="763"/>
                </a:lnTo>
                <a:lnTo>
                  <a:pt x="250" y="770"/>
                </a:lnTo>
                <a:lnTo>
                  <a:pt x="250" y="770"/>
                </a:lnTo>
                <a:close/>
                <a:moveTo>
                  <a:pt x="288" y="703"/>
                </a:moveTo>
                <a:lnTo>
                  <a:pt x="288" y="703"/>
                </a:lnTo>
                <a:lnTo>
                  <a:pt x="308" y="698"/>
                </a:lnTo>
                <a:lnTo>
                  <a:pt x="327" y="692"/>
                </a:lnTo>
                <a:lnTo>
                  <a:pt x="327" y="692"/>
                </a:lnTo>
                <a:lnTo>
                  <a:pt x="312" y="698"/>
                </a:lnTo>
                <a:lnTo>
                  <a:pt x="312" y="698"/>
                </a:lnTo>
                <a:lnTo>
                  <a:pt x="288" y="708"/>
                </a:lnTo>
                <a:lnTo>
                  <a:pt x="288" y="708"/>
                </a:lnTo>
                <a:lnTo>
                  <a:pt x="288" y="703"/>
                </a:lnTo>
                <a:lnTo>
                  <a:pt x="288" y="703"/>
                </a:lnTo>
                <a:close/>
                <a:moveTo>
                  <a:pt x="324" y="738"/>
                </a:moveTo>
                <a:lnTo>
                  <a:pt x="324" y="738"/>
                </a:lnTo>
                <a:lnTo>
                  <a:pt x="305" y="744"/>
                </a:lnTo>
                <a:lnTo>
                  <a:pt x="286" y="750"/>
                </a:lnTo>
                <a:lnTo>
                  <a:pt x="247" y="759"/>
                </a:lnTo>
                <a:lnTo>
                  <a:pt x="247" y="759"/>
                </a:lnTo>
                <a:lnTo>
                  <a:pt x="275" y="749"/>
                </a:lnTo>
                <a:lnTo>
                  <a:pt x="290" y="744"/>
                </a:lnTo>
                <a:lnTo>
                  <a:pt x="303" y="737"/>
                </a:lnTo>
                <a:lnTo>
                  <a:pt x="303" y="737"/>
                </a:lnTo>
                <a:lnTo>
                  <a:pt x="324" y="738"/>
                </a:lnTo>
                <a:lnTo>
                  <a:pt x="324" y="738"/>
                </a:lnTo>
                <a:close/>
                <a:moveTo>
                  <a:pt x="344" y="728"/>
                </a:moveTo>
                <a:lnTo>
                  <a:pt x="344" y="728"/>
                </a:lnTo>
                <a:lnTo>
                  <a:pt x="342" y="728"/>
                </a:lnTo>
                <a:lnTo>
                  <a:pt x="342" y="728"/>
                </a:lnTo>
                <a:lnTo>
                  <a:pt x="342" y="727"/>
                </a:lnTo>
                <a:lnTo>
                  <a:pt x="341" y="727"/>
                </a:lnTo>
                <a:lnTo>
                  <a:pt x="341" y="727"/>
                </a:lnTo>
                <a:lnTo>
                  <a:pt x="335" y="726"/>
                </a:lnTo>
                <a:lnTo>
                  <a:pt x="330" y="726"/>
                </a:lnTo>
                <a:lnTo>
                  <a:pt x="330" y="726"/>
                </a:lnTo>
                <a:lnTo>
                  <a:pt x="338" y="723"/>
                </a:lnTo>
                <a:lnTo>
                  <a:pt x="345" y="719"/>
                </a:lnTo>
                <a:lnTo>
                  <a:pt x="345" y="719"/>
                </a:lnTo>
                <a:lnTo>
                  <a:pt x="344" y="728"/>
                </a:lnTo>
                <a:lnTo>
                  <a:pt x="344" y="728"/>
                </a:lnTo>
                <a:close/>
                <a:moveTo>
                  <a:pt x="324" y="727"/>
                </a:moveTo>
                <a:lnTo>
                  <a:pt x="324" y="727"/>
                </a:lnTo>
                <a:lnTo>
                  <a:pt x="324" y="728"/>
                </a:lnTo>
                <a:lnTo>
                  <a:pt x="325" y="729"/>
                </a:lnTo>
                <a:lnTo>
                  <a:pt x="325" y="729"/>
                </a:lnTo>
                <a:lnTo>
                  <a:pt x="298" y="727"/>
                </a:lnTo>
                <a:lnTo>
                  <a:pt x="298" y="727"/>
                </a:lnTo>
                <a:lnTo>
                  <a:pt x="319" y="723"/>
                </a:lnTo>
                <a:lnTo>
                  <a:pt x="319" y="723"/>
                </a:lnTo>
                <a:lnTo>
                  <a:pt x="330" y="720"/>
                </a:lnTo>
                <a:lnTo>
                  <a:pt x="341" y="719"/>
                </a:lnTo>
                <a:lnTo>
                  <a:pt x="341" y="719"/>
                </a:lnTo>
                <a:lnTo>
                  <a:pt x="337" y="720"/>
                </a:lnTo>
                <a:lnTo>
                  <a:pt x="333" y="722"/>
                </a:lnTo>
                <a:lnTo>
                  <a:pt x="324" y="727"/>
                </a:lnTo>
                <a:lnTo>
                  <a:pt x="324" y="727"/>
                </a:lnTo>
                <a:close/>
                <a:moveTo>
                  <a:pt x="289" y="726"/>
                </a:moveTo>
                <a:lnTo>
                  <a:pt x="289" y="726"/>
                </a:lnTo>
                <a:lnTo>
                  <a:pt x="289" y="724"/>
                </a:lnTo>
                <a:lnTo>
                  <a:pt x="289" y="724"/>
                </a:lnTo>
                <a:lnTo>
                  <a:pt x="288" y="722"/>
                </a:lnTo>
                <a:lnTo>
                  <a:pt x="288" y="722"/>
                </a:lnTo>
                <a:lnTo>
                  <a:pt x="300" y="720"/>
                </a:lnTo>
                <a:lnTo>
                  <a:pt x="311" y="717"/>
                </a:lnTo>
                <a:lnTo>
                  <a:pt x="322" y="714"/>
                </a:lnTo>
                <a:lnTo>
                  <a:pt x="334" y="711"/>
                </a:lnTo>
                <a:lnTo>
                  <a:pt x="334" y="711"/>
                </a:lnTo>
                <a:lnTo>
                  <a:pt x="337" y="711"/>
                </a:lnTo>
                <a:lnTo>
                  <a:pt x="335" y="712"/>
                </a:lnTo>
                <a:lnTo>
                  <a:pt x="328" y="714"/>
                </a:lnTo>
                <a:lnTo>
                  <a:pt x="328" y="714"/>
                </a:lnTo>
                <a:lnTo>
                  <a:pt x="320" y="717"/>
                </a:lnTo>
                <a:lnTo>
                  <a:pt x="312" y="719"/>
                </a:lnTo>
                <a:lnTo>
                  <a:pt x="312" y="719"/>
                </a:lnTo>
                <a:lnTo>
                  <a:pt x="301" y="722"/>
                </a:lnTo>
                <a:lnTo>
                  <a:pt x="289" y="726"/>
                </a:lnTo>
                <a:lnTo>
                  <a:pt x="289" y="726"/>
                </a:lnTo>
                <a:close/>
                <a:moveTo>
                  <a:pt x="287" y="713"/>
                </a:moveTo>
                <a:lnTo>
                  <a:pt x="287" y="713"/>
                </a:lnTo>
                <a:lnTo>
                  <a:pt x="299" y="712"/>
                </a:lnTo>
                <a:lnTo>
                  <a:pt x="311" y="709"/>
                </a:lnTo>
                <a:lnTo>
                  <a:pt x="311" y="709"/>
                </a:lnTo>
                <a:lnTo>
                  <a:pt x="311" y="709"/>
                </a:lnTo>
                <a:lnTo>
                  <a:pt x="287" y="718"/>
                </a:lnTo>
                <a:lnTo>
                  <a:pt x="287" y="718"/>
                </a:lnTo>
                <a:lnTo>
                  <a:pt x="287" y="713"/>
                </a:lnTo>
                <a:lnTo>
                  <a:pt x="287" y="713"/>
                </a:lnTo>
                <a:close/>
                <a:moveTo>
                  <a:pt x="328" y="681"/>
                </a:moveTo>
                <a:lnTo>
                  <a:pt x="328" y="681"/>
                </a:lnTo>
                <a:lnTo>
                  <a:pt x="309" y="690"/>
                </a:lnTo>
                <a:lnTo>
                  <a:pt x="289" y="699"/>
                </a:lnTo>
                <a:lnTo>
                  <a:pt x="289" y="699"/>
                </a:lnTo>
                <a:lnTo>
                  <a:pt x="292" y="691"/>
                </a:lnTo>
                <a:lnTo>
                  <a:pt x="292" y="691"/>
                </a:lnTo>
                <a:lnTo>
                  <a:pt x="312" y="685"/>
                </a:lnTo>
                <a:lnTo>
                  <a:pt x="312" y="685"/>
                </a:lnTo>
                <a:lnTo>
                  <a:pt x="325" y="682"/>
                </a:lnTo>
                <a:lnTo>
                  <a:pt x="325" y="682"/>
                </a:lnTo>
                <a:lnTo>
                  <a:pt x="332" y="680"/>
                </a:lnTo>
                <a:lnTo>
                  <a:pt x="328" y="681"/>
                </a:lnTo>
                <a:lnTo>
                  <a:pt x="328" y="681"/>
                </a:lnTo>
                <a:close/>
                <a:moveTo>
                  <a:pt x="296" y="680"/>
                </a:moveTo>
                <a:lnTo>
                  <a:pt x="296" y="680"/>
                </a:lnTo>
                <a:lnTo>
                  <a:pt x="313" y="677"/>
                </a:lnTo>
                <a:lnTo>
                  <a:pt x="321" y="675"/>
                </a:lnTo>
                <a:lnTo>
                  <a:pt x="328" y="672"/>
                </a:lnTo>
                <a:lnTo>
                  <a:pt x="328" y="672"/>
                </a:lnTo>
                <a:lnTo>
                  <a:pt x="319" y="676"/>
                </a:lnTo>
                <a:lnTo>
                  <a:pt x="311" y="679"/>
                </a:lnTo>
                <a:lnTo>
                  <a:pt x="302" y="682"/>
                </a:lnTo>
                <a:lnTo>
                  <a:pt x="294" y="687"/>
                </a:lnTo>
                <a:lnTo>
                  <a:pt x="294" y="687"/>
                </a:lnTo>
                <a:lnTo>
                  <a:pt x="296" y="680"/>
                </a:lnTo>
                <a:lnTo>
                  <a:pt x="296" y="680"/>
                </a:lnTo>
                <a:close/>
                <a:moveTo>
                  <a:pt x="300" y="671"/>
                </a:moveTo>
                <a:lnTo>
                  <a:pt x="300" y="671"/>
                </a:lnTo>
                <a:lnTo>
                  <a:pt x="318" y="667"/>
                </a:lnTo>
                <a:lnTo>
                  <a:pt x="318" y="667"/>
                </a:lnTo>
                <a:lnTo>
                  <a:pt x="323" y="666"/>
                </a:lnTo>
                <a:lnTo>
                  <a:pt x="323" y="666"/>
                </a:lnTo>
                <a:lnTo>
                  <a:pt x="321" y="666"/>
                </a:lnTo>
                <a:lnTo>
                  <a:pt x="321" y="666"/>
                </a:lnTo>
                <a:lnTo>
                  <a:pt x="309" y="670"/>
                </a:lnTo>
                <a:lnTo>
                  <a:pt x="298" y="675"/>
                </a:lnTo>
                <a:lnTo>
                  <a:pt x="298" y="675"/>
                </a:lnTo>
                <a:lnTo>
                  <a:pt x="300" y="671"/>
                </a:lnTo>
                <a:lnTo>
                  <a:pt x="300" y="671"/>
                </a:lnTo>
                <a:close/>
                <a:moveTo>
                  <a:pt x="224" y="749"/>
                </a:moveTo>
                <a:lnTo>
                  <a:pt x="224" y="749"/>
                </a:lnTo>
                <a:lnTo>
                  <a:pt x="239" y="746"/>
                </a:lnTo>
                <a:lnTo>
                  <a:pt x="254" y="743"/>
                </a:lnTo>
                <a:lnTo>
                  <a:pt x="269" y="740"/>
                </a:lnTo>
                <a:lnTo>
                  <a:pt x="285" y="736"/>
                </a:lnTo>
                <a:lnTo>
                  <a:pt x="285" y="736"/>
                </a:lnTo>
                <a:lnTo>
                  <a:pt x="288" y="736"/>
                </a:lnTo>
                <a:lnTo>
                  <a:pt x="288" y="736"/>
                </a:lnTo>
                <a:lnTo>
                  <a:pt x="259" y="745"/>
                </a:lnTo>
                <a:lnTo>
                  <a:pt x="245" y="750"/>
                </a:lnTo>
                <a:lnTo>
                  <a:pt x="231" y="754"/>
                </a:lnTo>
                <a:lnTo>
                  <a:pt x="231" y="754"/>
                </a:lnTo>
                <a:lnTo>
                  <a:pt x="190" y="764"/>
                </a:lnTo>
                <a:lnTo>
                  <a:pt x="170" y="771"/>
                </a:lnTo>
                <a:lnTo>
                  <a:pt x="150" y="777"/>
                </a:lnTo>
                <a:lnTo>
                  <a:pt x="150" y="777"/>
                </a:lnTo>
                <a:lnTo>
                  <a:pt x="158" y="772"/>
                </a:lnTo>
                <a:lnTo>
                  <a:pt x="167" y="768"/>
                </a:lnTo>
                <a:lnTo>
                  <a:pt x="185" y="760"/>
                </a:lnTo>
                <a:lnTo>
                  <a:pt x="205" y="754"/>
                </a:lnTo>
                <a:lnTo>
                  <a:pt x="224" y="749"/>
                </a:lnTo>
                <a:lnTo>
                  <a:pt x="224" y="749"/>
                </a:lnTo>
                <a:close/>
                <a:moveTo>
                  <a:pt x="143" y="782"/>
                </a:moveTo>
                <a:lnTo>
                  <a:pt x="143" y="782"/>
                </a:lnTo>
                <a:lnTo>
                  <a:pt x="146" y="780"/>
                </a:lnTo>
                <a:lnTo>
                  <a:pt x="146" y="780"/>
                </a:lnTo>
                <a:lnTo>
                  <a:pt x="147" y="781"/>
                </a:lnTo>
                <a:lnTo>
                  <a:pt x="148" y="781"/>
                </a:lnTo>
                <a:lnTo>
                  <a:pt x="148" y="781"/>
                </a:lnTo>
                <a:lnTo>
                  <a:pt x="171" y="773"/>
                </a:lnTo>
                <a:lnTo>
                  <a:pt x="194" y="766"/>
                </a:lnTo>
                <a:lnTo>
                  <a:pt x="242" y="753"/>
                </a:lnTo>
                <a:lnTo>
                  <a:pt x="242" y="753"/>
                </a:lnTo>
                <a:lnTo>
                  <a:pt x="264" y="746"/>
                </a:lnTo>
                <a:lnTo>
                  <a:pt x="287" y="739"/>
                </a:lnTo>
                <a:lnTo>
                  <a:pt x="287" y="739"/>
                </a:lnTo>
                <a:lnTo>
                  <a:pt x="294" y="737"/>
                </a:lnTo>
                <a:lnTo>
                  <a:pt x="294" y="737"/>
                </a:lnTo>
                <a:lnTo>
                  <a:pt x="299" y="737"/>
                </a:lnTo>
                <a:lnTo>
                  <a:pt x="299" y="737"/>
                </a:lnTo>
                <a:lnTo>
                  <a:pt x="289" y="742"/>
                </a:lnTo>
                <a:lnTo>
                  <a:pt x="289" y="742"/>
                </a:lnTo>
                <a:lnTo>
                  <a:pt x="268" y="750"/>
                </a:lnTo>
                <a:lnTo>
                  <a:pt x="247" y="757"/>
                </a:lnTo>
                <a:lnTo>
                  <a:pt x="206" y="770"/>
                </a:lnTo>
                <a:lnTo>
                  <a:pt x="164" y="784"/>
                </a:lnTo>
                <a:lnTo>
                  <a:pt x="143" y="792"/>
                </a:lnTo>
                <a:lnTo>
                  <a:pt x="123" y="801"/>
                </a:lnTo>
                <a:lnTo>
                  <a:pt x="123" y="801"/>
                </a:lnTo>
                <a:lnTo>
                  <a:pt x="128" y="795"/>
                </a:lnTo>
                <a:lnTo>
                  <a:pt x="134" y="790"/>
                </a:lnTo>
                <a:lnTo>
                  <a:pt x="143" y="782"/>
                </a:lnTo>
                <a:lnTo>
                  <a:pt x="143" y="782"/>
                </a:lnTo>
                <a:close/>
                <a:moveTo>
                  <a:pt x="205" y="773"/>
                </a:moveTo>
                <a:lnTo>
                  <a:pt x="205" y="773"/>
                </a:lnTo>
                <a:lnTo>
                  <a:pt x="166" y="787"/>
                </a:lnTo>
                <a:lnTo>
                  <a:pt x="148" y="794"/>
                </a:lnTo>
                <a:lnTo>
                  <a:pt x="129" y="800"/>
                </a:lnTo>
                <a:lnTo>
                  <a:pt x="129" y="800"/>
                </a:lnTo>
                <a:lnTo>
                  <a:pt x="137" y="797"/>
                </a:lnTo>
                <a:lnTo>
                  <a:pt x="137" y="797"/>
                </a:lnTo>
                <a:lnTo>
                  <a:pt x="151" y="791"/>
                </a:lnTo>
                <a:lnTo>
                  <a:pt x="165" y="785"/>
                </a:lnTo>
                <a:lnTo>
                  <a:pt x="165" y="785"/>
                </a:lnTo>
                <a:lnTo>
                  <a:pt x="184" y="779"/>
                </a:lnTo>
                <a:lnTo>
                  <a:pt x="205" y="773"/>
                </a:lnTo>
                <a:lnTo>
                  <a:pt x="205" y="773"/>
                </a:lnTo>
                <a:close/>
                <a:moveTo>
                  <a:pt x="121" y="805"/>
                </a:moveTo>
                <a:lnTo>
                  <a:pt x="121" y="805"/>
                </a:lnTo>
                <a:lnTo>
                  <a:pt x="148" y="796"/>
                </a:lnTo>
                <a:lnTo>
                  <a:pt x="173" y="787"/>
                </a:lnTo>
                <a:lnTo>
                  <a:pt x="199" y="777"/>
                </a:lnTo>
                <a:lnTo>
                  <a:pt x="225" y="768"/>
                </a:lnTo>
                <a:lnTo>
                  <a:pt x="225" y="768"/>
                </a:lnTo>
                <a:lnTo>
                  <a:pt x="239" y="764"/>
                </a:lnTo>
                <a:lnTo>
                  <a:pt x="253" y="760"/>
                </a:lnTo>
                <a:lnTo>
                  <a:pt x="281" y="753"/>
                </a:lnTo>
                <a:lnTo>
                  <a:pt x="281" y="753"/>
                </a:lnTo>
                <a:lnTo>
                  <a:pt x="307" y="746"/>
                </a:lnTo>
                <a:lnTo>
                  <a:pt x="307" y="746"/>
                </a:lnTo>
                <a:lnTo>
                  <a:pt x="314" y="744"/>
                </a:lnTo>
                <a:lnTo>
                  <a:pt x="314" y="744"/>
                </a:lnTo>
                <a:lnTo>
                  <a:pt x="291" y="754"/>
                </a:lnTo>
                <a:lnTo>
                  <a:pt x="267" y="762"/>
                </a:lnTo>
                <a:lnTo>
                  <a:pt x="220" y="778"/>
                </a:lnTo>
                <a:lnTo>
                  <a:pt x="220" y="778"/>
                </a:lnTo>
                <a:lnTo>
                  <a:pt x="188" y="788"/>
                </a:lnTo>
                <a:lnTo>
                  <a:pt x="188" y="788"/>
                </a:lnTo>
                <a:lnTo>
                  <a:pt x="158" y="798"/>
                </a:lnTo>
                <a:lnTo>
                  <a:pt x="129" y="810"/>
                </a:lnTo>
                <a:lnTo>
                  <a:pt x="129" y="810"/>
                </a:lnTo>
                <a:lnTo>
                  <a:pt x="123" y="807"/>
                </a:lnTo>
                <a:lnTo>
                  <a:pt x="123" y="807"/>
                </a:lnTo>
                <a:lnTo>
                  <a:pt x="121" y="806"/>
                </a:lnTo>
                <a:lnTo>
                  <a:pt x="121" y="805"/>
                </a:lnTo>
                <a:lnTo>
                  <a:pt x="121" y="805"/>
                </a:lnTo>
                <a:close/>
                <a:moveTo>
                  <a:pt x="152" y="816"/>
                </a:moveTo>
                <a:lnTo>
                  <a:pt x="152" y="816"/>
                </a:lnTo>
                <a:lnTo>
                  <a:pt x="183" y="807"/>
                </a:lnTo>
                <a:lnTo>
                  <a:pt x="216" y="798"/>
                </a:lnTo>
                <a:lnTo>
                  <a:pt x="278" y="777"/>
                </a:lnTo>
                <a:lnTo>
                  <a:pt x="278" y="777"/>
                </a:lnTo>
                <a:lnTo>
                  <a:pt x="309" y="768"/>
                </a:lnTo>
                <a:lnTo>
                  <a:pt x="339" y="761"/>
                </a:lnTo>
                <a:lnTo>
                  <a:pt x="339" y="761"/>
                </a:lnTo>
                <a:lnTo>
                  <a:pt x="280" y="781"/>
                </a:lnTo>
                <a:lnTo>
                  <a:pt x="280" y="781"/>
                </a:lnTo>
                <a:lnTo>
                  <a:pt x="253" y="790"/>
                </a:lnTo>
                <a:lnTo>
                  <a:pt x="225" y="799"/>
                </a:lnTo>
                <a:lnTo>
                  <a:pt x="197" y="808"/>
                </a:lnTo>
                <a:lnTo>
                  <a:pt x="170" y="819"/>
                </a:lnTo>
                <a:lnTo>
                  <a:pt x="170" y="819"/>
                </a:lnTo>
                <a:lnTo>
                  <a:pt x="170" y="819"/>
                </a:lnTo>
                <a:lnTo>
                  <a:pt x="170" y="819"/>
                </a:lnTo>
                <a:lnTo>
                  <a:pt x="152" y="816"/>
                </a:lnTo>
                <a:lnTo>
                  <a:pt x="152" y="816"/>
                </a:lnTo>
                <a:close/>
                <a:moveTo>
                  <a:pt x="179" y="820"/>
                </a:moveTo>
                <a:lnTo>
                  <a:pt x="179" y="820"/>
                </a:lnTo>
                <a:lnTo>
                  <a:pt x="205" y="815"/>
                </a:lnTo>
                <a:lnTo>
                  <a:pt x="230" y="807"/>
                </a:lnTo>
                <a:lnTo>
                  <a:pt x="254" y="800"/>
                </a:lnTo>
                <a:lnTo>
                  <a:pt x="279" y="791"/>
                </a:lnTo>
                <a:lnTo>
                  <a:pt x="279" y="791"/>
                </a:lnTo>
                <a:lnTo>
                  <a:pt x="336" y="773"/>
                </a:lnTo>
                <a:lnTo>
                  <a:pt x="364" y="764"/>
                </a:lnTo>
                <a:lnTo>
                  <a:pt x="393" y="756"/>
                </a:lnTo>
                <a:lnTo>
                  <a:pt x="393" y="756"/>
                </a:lnTo>
                <a:lnTo>
                  <a:pt x="378" y="762"/>
                </a:lnTo>
                <a:lnTo>
                  <a:pt x="378" y="762"/>
                </a:lnTo>
                <a:lnTo>
                  <a:pt x="317" y="786"/>
                </a:lnTo>
                <a:lnTo>
                  <a:pt x="317" y="786"/>
                </a:lnTo>
                <a:lnTo>
                  <a:pt x="290" y="795"/>
                </a:lnTo>
                <a:lnTo>
                  <a:pt x="263" y="803"/>
                </a:lnTo>
                <a:lnTo>
                  <a:pt x="236" y="812"/>
                </a:lnTo>
                <a:lnTo>
                  <a:pt x="223" y="816"/>
                </a:lnTo>
                <a:lnTo>
                  <a:pt x="210" y="822"/>
                </a:lnTo>
                <a:lnTo>
                  <a:pt x="210" y="822"/>
                </a:lnTo>
                <a:lnTo>
                  <a:pt x="210" y="823"/>
                </a:lnTo>
                <a:lnTo>
                  <a:pt x="210" y="823"/>
                </a:lnTo>
                <a:lnTo>
                  <a:pt x="205" y="822"/>
                </a:lnTo>
                <a:lnTo>
                  <a:pt x="205" y="822"/>
                </a:lnTo>
                <a:lnTo>
                  <a:pt x="179" y="820"/>
                </a:lnTo>
                <a:lnTo>
                  <a:pt x="179" y="820"/>
                </a:lnTo>
                <a:close/>
                <a:moveTo>
                  <a:pt x="320" y="828"/>
                </a:moveTo>
                <a:lnTo>
                  <a:pt x="320" y="828"/>
                </a:lnTo>
                <a:lnTo>
                  <a:pt x="393" y="805"/>
                </a:lnTo>
                <a:lnTo>
                  <a:pt x="393" y="805"/>
                </a:lnTo>
                <a:lnTo>
                  <a:pt x="431" y="792"/>
                </a:lnTo>
                <a:lnTo>
                  <a:pt x="469" y="779"/>
                </a:lnTo>
                <a:lnTo>
                  <a:pt x="469" y="779"/>
                </a:lnTo>
                <a:lnTo>
                  <a:pt x="460" y="783"/>
                </a:lnTo>
                <a:lnTo>
                  <a:pt x="460" y="783"/>
                </a:lnTo>
                <a:lnTo>
                  <a:pt x="414" y="801"/>
                </a:lnTo>
                <a:lnTo>
                  <a:pt x="414" y="801"/>
                </a:lnTo>
                <a:lnTo>
                  <a:pt x="383" y="814"/>
                </a:lnTo>
                <a:lnTo>
                  <a:pt x="368" y="821"/>
                </a:lnTo>
                <a:lnTo>
                  <a:pt x="352" y="828"/>
                </a:lnTo>
                <a:lnTo>
                  <a:pt x="352" y="828"/>
                </a:lnTo>
                <a:lnTo>
                  <a:pt x="320" y="828"/>
                </a:lnTo>
                <a:lnTo>
                  <a:pt x="320" y="828"/>
                </a:lnTo>
                <a:close/>
                <a:moveTo>
                  <a:pt x="366" y="828"/>
                </a:moveTo>
                <a:lnTo>
                  <a:pt x="366" y="828"/>
                </a:lnTo>
                <a:lnTo>
                  <a:pt x="380" y="824"/>
                </a:lnTo>
                <a:lnTo>
                  <a:pt x="394" y="820"/>
                </a:lnTo>
                <a:lnTo>
                  <a:pt x="420" y="809"/>
                </a:lnTo>
                <a:lnTo>
                  <a:pt x="420" y="809"/>
                </a:lnTo>
                <a:lnTo>
                  <a:pt x="451" y="798"/>
                </a:lnTo>
                <a:lnTo>
                  <a:pt x="466" y="792"/>
                </a:lnTo>
                <a:lnTo>
                  <a:pt x="481" y="786"/>
                </a:lnTo>
                <a:lnTo>
                  <a:pt x="481" y="786"/>
                </a:lnTo>
                <a:lnTo>
                  <a:pt x="488" y="782"/>
                </a:lnTo>
                <a:lnTo>
                  <a:pt x="494" y="778"/>
                </a:lnTo>
                <a:lnTo>
                  <a:pt x="494" y="778"/>
                </a:lnTo>
                <a:lnTo>
                  <a:pt x="487" y="783"/>
                </a:lnTo>
                <a:lnTo>
                  <a:pt x="480" y="787"/>
                </a:lnTo>
                <a:lnTo>
                  <a:pt x="480" y="787"/>
                </a:lnTo>
                <a:lnTo>
                  <a:pt x="464" y="794"/>
                </a:lnTo>
                <a:lnTo>
                  <a:pt x="447" y="801"/>
                </a:lnTo>
                <a:lnTo>
                  <a:pt x="447" y="801"/>
                </a:lnTo>
                <a:lnTo>
                  <a:pt x="433" y="806"/>
                </a:lnTo>
                <a:lnTo>
                  <a:pt x="421" y="813"/>
                </a:lnTo>
                <a:lnTo>
                  <a:pt x="409" y="819"/>
                </a:lnTo>
                <a:lnTo>
                  <a:pt x="397" y="827"/>
                </a:lnTo>
                <a:lnTo>
                  <a:pt x="397" y="827"/>
                </a:lnTo>
                <a:lnTo>
                  <a:pt x="392" y="827"/>
                </a:lnTo>
                <a:lnTo>
                  <a:pt x="392" y="827"/>
                </a:lnTo>
                <a:lnTo>
                  <a:pt x="366" y="828"/>
                </a:lnTo>
                <a:lnTo>
                  <a:pt x="366" y="828"/>
                </a:lnTo>
                <a:close/>
                <a:moveTo>
                  <a:pt x="494" y="817"/>
                </a:moveTo>
                <a:lnTo>
                  <a:pt x="494" y="817"/>
                </a:lnTo>
                <a:lnTo>
                  <a:pt x="508" y="813"/>
                </a:lnTo>
                <a:lnTo>
                  <a:pt x="522" y="806"/>
                </a:lnTo>
                <a:lnTo>
                  <a:pt x="522" y="806"/>
                </a:lnTo>
                <a:lnTo>
                  <a:pt x="517" y="809"/>
                </a:lnTo>
                <a:lnTo>
                  <a:pt x="510" y="813"/>
                </a:lnTo>
                <a:lnTo>
                  <a:pt x="494" y="817"/>
                </a:lnTo>
                <a:lnTo>
                  <a:pt x="494" y="817"/>
                </a:lnTo>
                <a:close/>
                <a:moveTo>
                  <a:pt x="520" y="794"/>
                </a:moveTo>
                <a:lnTo>
                  <a:pt x="520" y="794"/>
                </a:lnTo>
                <a:lnTo>
                  <a:pt x="498" y="801"/>
                </a:lnTo>
                <a:lnTo>
                  <a:pt x="476" y="808"/>
                </a:lnTo>
                <a:lnTo>
                  <a:pt x="476" y="808"/>
                </a:lnTo>
                <a:lnTo>
                  <a:pt x="453" y="817"/>
                </a:lnTo>
                <a:lnTo>
                  <a:pt x="453" y="817"/>
                </a:lnTo>
                <a:lnTo>
                  <a:pt x="445" y="820"/>
                </a:lnTo>
                <a:lnTo>
                  <a:pt x="445" y="820"/>
                </a:lnTo>
                <a:lnTo>
                  <a:pt x="464" y="810"/>
                </a:lnTo>
                <a:lnTo>
                  <a:pt x="481" y="801"/>
                </a:lnTo>
                <a:lnTo>
                  <a:pt x="481" y="801"/>
                </a:lnTo>
                <a:lnTo>
                  <a:pt x="495" y="795"/>
                </a:lnTo>
                <a:lnTo>
                  <a:pt x="495" y="795"/>
                </a:lnTo>
                <a:lnTo>
                  <a:pt x="503" y="791"/>
                </a:lnTo>
                <a:lnTo>
                  <a:pt x="510" y="786"/>
                </a:lnTo>
                <a:lnTo>
                  <a:pt x="510" y="786"/>
                </a:lnTo>
                <a:lnTo>
                  <a:pt x="511" y="786"/>
                </a:lnTo>
                <a:lnTo>
                  <a:pt x="511" y="786"/>
                </a:lnTo>
                <a:lnTo>
                  <a:pt x="516" y="790"/>
                </a:lnTo>
                <a:lnTo>
                  <a:pt x="520" y="794"/>
                </a:lnTo>
                <a:lnTo>
                  <a:pt x="520" y="794"/>
                </a:lnTo>
                <a:close/>
                <a:moveTo>
                  <a:pt x="466" y="764"/>
                </a:moveTo>
                <a:lnTo>
                  <a:pt x="466" y="764"/>
                </a:lnTo>
                <a:lnTo>
                  <a:pt x="418" y="781"/>
                </a:lnTo>
                <a:lnTo>
                  <a:pt x="395" y="789"/>
                </a:lnTo>
                <a:lnTo>
                  <a:pt x="371" y="797"/>
                </a:lnTo>
                <a:lnTo>
                  <a:pt x="371" y="797"/>
                </a:lnTo>
                <a:lnTo>
                  <a:pt x="345" y="804"/>
                </a:lnTo>
                <a:lnTo>
                  <a:pt x="319" y="813"/>
                </a:lnTo>
                <a:lnTo>
                  <a:pt x="319" y="813"/>
                </a:lnTo>
                <a:lnTo>
                  <a:pt x="297" y="821"/>
                </a:lnTo>
                <a:lnTo>
                  <a:pt x="286" y="825"/>
                </a:lnTo>
                <a:lnTo>
                  <a:pt x="274" y="827"/>
                </a:lnTo>
                <a:lnTo>
                  <a:pt x="274" y="827"/>
                </a:lnTo>
                <a:lnTo>
                  <a:pt x="271" y="827"/>
                </a:lnTo>
                <a:lnTo>
                  <a:pt x="271" y="827"/>
                </a:lnTo>
                <a:lnTo>
                  <a:pt x="283" y="819"/>
                </a:lnTo>
                <a:lnTo>
                  <a:pt x="283" y="819"/>
                </a:lnTo>
                <a:lnTo>
                  <a:pt x="296" y="814"/>
                </a:lnTo>
                <a:lnTo>
                  <a:pt x="309" y="809"/>
                </a:lnTo>
                <a:lnTo>
                  <a:pt x="309" y="809"/>
                </a:lnTo>
                <a:lnTo>
                  <a:pt x="351" y="796"/>
                </a:lnTo>
                <a:lnTo>
                  <a:pt x="351" y="796"/>
                </a:lnTo>
                <a:lnTo>
                  <a:pt x="377" y="788"/>
                </a:lnTo>
                <a:lnTo>
                  <a:pt x="401" y="780"/>
                </a:lnTo>
                <a:lnTo>
                  <a:pt x="425" y="770"/>
                </a:lnTo>
                <a:lnTo>
                  <a:pt x="449" y="759"/>
                </a:lnTo>
                <a:lnTo>
                  <a:pt x="449" y="759"/>
                </a:lnTo>
                <a:lnTo>
                  <a:pt x="450" y="759"/>
                </a:lnTo>
                <a:lnTo>
                  <a:pt x="450" y="759"/>
                </a:lnTo>
                <a:lnTo>
                  <a:pt x="458" y="761"/>
                </a:lnTo>
                <a:lnTo>
                  <a:pt x="458" y="761"/>
                </a:lnTo>
                <a:lnTo>
                  <a:pt x="466" y="764"/>
                </a:lnTo>
                <a:lnTo>
                  <a:pt x="466" y="764"/>
                </a:lnTo>
                <a:close/>
                <a:moveTo>
                  <a:pt x="345" y="717"/>
                </a:moveTo>
                <a:lnTo>
                  <a:pt x="345" y="717"/>
                </a:lnTo>
                <a:lnTo>
                  <a:pt x="332" y="718"/>
                </a:lnTo>
                <a:lnTo>
                  <a:pt x="318" y="721"/>
                </a:lnTo>
                <a:lnTo>
                  <a:pt x="318" y="721"/>
                </a:lnTo>
                <a:lnTo>
                  <a:pt x="305" y="724"/>
                </a:lnTo>
                <a:lnTo>
                  <a:pt x="305" y="724"/>
                </a:lnTo>
                <a:lnTo>
                  <a:pt x="294" y="727"/>
                </a:lnTo>
                <a:lnTo>
                  <a:pt x="294" y="727"/>
                </a:lnTo>
                <a:lnTo>
                  <a:pt x="293" y="727"/>
                </a:lnTo>
                <a:lnTo>
                  <a:pt x="293" y="727"/>
                </a:lnTo>
                <a:lnTo>
                  <a:pt x="294" y="726"/>
                </a:lnTo>
                <a:lnTo>
                  <a:pt x="294" y="726"/>
                </a:lnTo>
                <a:lnTo>
                  <a:pt x="306" y="723"/>
                </a:lnTo>
                <a:lnTo>
                  <a:pt x="318" y="719"/>
                </a:lnTo>
                <a:lnTo>
                  <a:pt x="330" y="716"/>
                </a:lnTo>
                <a:lnTo>
                  <a:pt x="336" y="713"/>
                </a:lnTo>
                <a:lnTo>
                  <a:pt x="342" y="710"/>
                </a:lnTo>
                <a:lnTo>
                  <a:pt x="342" y="710"/>
                </a:lnTo>
                <a:lnTo>
                  <a:pt x="342" y="709"/>
                </a:lnTo>
                <a:lnTo>
                  <a:pt x="341" y="708"/>
                </a:lnTo>
                <a:lnTo>
                  <a:pt x="341" y="708"/>
                </a:lnTo>
                <a:lnTo>
                  <a:pt x="328" y="710"/>
                </a:lnTo>
                <a:lnTo>
                  <a:pt x="314" y="714"/>
                </a:lnTo>
                <a:lnTo>
                  <a:pt x="301" y="717"/>
                </a:lnTo>
                <a:lnTo>
                  <a:pt x="288" y="720"/>
                </a:lnTo>
                <a:lnTo>
                  <a:pt x="288" y="720"/>
                </a:lnTo>
                <a:lnTo>
                  <a:pt x="288" y="719"/>
                </a:lnTo>
                <a:lnTo>
                  <a:pt x="288" y="719"/>
                </a:lnTo>
                <a:lnTo>
                  <a:pt x="295" y="718"/>
                </a:lnTo>
                <a:lnTo>
                  <a:pt x="302" y="715"/>
                </a:lnTo>
                <a:lnTo>
                  <a:pt x="316" y="710"/>
                </a:lnTo>
                <a:lnTo>
                  <a:pt x="316" y="710"/>
                </a:lnTo>
                <a:lnTo>
                  <a:pt x="330" y="705"/>
                </a:lnTo>
                <a:lnTo>
                  <a:pt x="344" y="700"/>
                </a:lnTo>
                <a:lnTo>
                  <a:pt x="344" y="700"/>
                </a:lnTo>
                <a:lnTo>
                  <a:pt x="345" y="708"/>
                </a:lnTo>
                <a:lnTo>
                  <a:pt x="345" y="717"/>
                </a:lnTo>
                <a:lnTo>
                  <a:pt x="345" y="717"/>
                </a:lnTo>
                <a:close/>
                <a:moveTo>
                  <a:pt x="339" y="678"/>
                </a:moveTo>
                <a:lnTo>
                  <a:pt x="339" y="678"/>
                </a:lnTo>
                <a:lnTo>
                  <a:pt x="338" y="677"/>
                </a:lnTo>
                <a:lnTo>
                  <a:pt x="338" y="677"/>
                </a:lnTo>
                <a:lnTo>
                  <a:pt x="327" y="679"/>
                </a:lnTo>
                <a:lnTo>
                  <a:pt x="316" y="682"/>
                </a:lnTo>
                <a:lnTo>
                  <a:pt x="294" y="688"/>
                </a:lnTo>
                <a:lnTo>
                  <a:pt x="294" y="688"/>
                </a:lnTo>
                <a:lnTo>
                  <a:pt x="299" y="687"/>
                </a:lnTo>
                <a:lnTo>
                  <a:pt x="304" y="684"/>
                </a:lnTo>
                <a:lnTo>
                  <a:pt x="313" y="680"/>
                </a:lnTo>
                <a:lnTo>
                  <a:pt x="313" y="680"/>
                </a:lnTo>
                <a:lnTo>
                  <a:pt x="323" y="676"/>
                </a:lnTo>
                <a:lnTo>
                  <a:pt x="333" y="672"/>
                </a:lnTo>
                <a:lnTo>
                  <a:pt x="333" y="672"/>
                </a:lnTo>
                <a:lnTo>
                  <a:pt x="333" y="672"/>
                </a:lnTo>
                <a:lnTo>
                  <a:pt x="333" y="671"/>
                </a:lnTo>
                <a:lnTo>
                  <a:pt x="332" y="670"/>
                </a:lnTo>
                <a:lnTo>
                  <a:pt x="332" y="670"/>
                </a:lnTo>
                <a:lnTo>
                  <a:pt x="314" y="674"/>
                </a:lnTo>
                <a:lnTo>
                  <a:pt x="314" y="674"/>
                </a:lnTo>
                <a:lnTo>
                  <a:pt x="306" y="676"/>
                </a:lnTo>
                <a:lnTo>
                  <a:pt x="301" y="676"/>
                </a:lnTo>
                <a:lnTo>
                  <a:pt x="297" y="678"/>
                </a:lnTo>
                <a:lnTo>
                  <a:pt x="297" y="678"/>
                </a:lnTo>
                <a:lnTo>
                  <a:pt x="297" y="678"/>
                </a:lnTo>
                <a:lnTo>
                  <a:pt x="297" y="678"/>
                </a:lnTo>
                <a:lnTo>
                  <a:pt x="306" y="674"/>
                </a:lnTo>
                <a:lnTo>
                  <a:pt x="315" y="670"/>
                </a:lnTo>
                <a:lnTo>
                  <a:pt x="324" y="667"/>
                </a:lnTo>
                <a:lnTo>
                  <a:pt x="333" y="663"/>
                </a:lnTo>
                <a:lnTo>
                  <a:pt x="333" y="663"/>
                </a:lnTo>
                <a:lnTo>
                  <a:pt x="333" y="663"/>
                </a:lnTo>
                <a:lnTo>
                  <a:pt x="333" y="662"/>
                </a:lnTo>
                <a:lnTo>
                  <a:pt x="333" y="662"/>
                </a:lnTo>
                <a:lnTo>
                  <a:pt x="333" y="662"/>
                </a:lnTo>
                <a:lnTo>
                  <a:pt x="333" y="662"/>
                </a:lnTo>
                <a:lnTo>
                  <a:pt x="339" y="678"/>
                </a:lnTo>
                <a:lnTo>
                  <a:pt x="339" y="678"/>
                </a:lnTo>
                <a:close/>
                <a:moveTo>
                  <a:pt x="632" y="470"/>
                </a:moveTo>
                <a:lnTo>
                  <a:pt x="632" y="470"/>
                </a:lnTo>
                <a:lnTo>
                  <a:pt x="624" y="488"/>
                </a:lnTo>
                <a:lnTo>
                  <a:pt x="615" y="504"/>
                </a:lnTo>
                <a:lnTo>
                  <a:pt x="603" y="519"/>
                </a:lnTo>
                <a:lnTo>
                  <a:pt x="592" y="533"/>
                </a:lnTo>
                <a:lnTo>
                  <a:pt x="581" y="547"/>
                </a:lnTo>
                <a:lnTo>
                  <a:pt x="568" y="560"/>
                </a:lnTo>
                <a:lnTo>
                  <a:pt x="555" y="573"/>
                </a:lnTo>
                <a:lnTo>
                  <a:pt x="540" y="584"/>
                </a:lnTo>
                <a:lnTo>
                  <a:pt x="525" y="595"/>
                </a:lnTo>
                <a:lnTo>
                  <a:pt x="509" y="604"/>
                </a:lnTo>
                <a:lnTo>
                  <a:pt x="494" y="613"/>
                </a:lnTo>
                <a:lnTo>
                  <a:pt x="477" y="621"/>
                </a:lnTo>
                <a:lnTo>
                  <a:pt x="460" y="628"/>
                </a:lnTo>
                <a:lnTo>
                  <a:pt x="442" y="634"/>
                </a:lnTo>
                <a:lnTo>
                  <a:pt x="424" y="639"/>
                </a:lnTo>
                <a:lnTo>
                  <a:pt x="406" y="644"/>
                </a:lnTo>
                <a:lnTo>
                  <a:pt x="406" y="644"/>
                </a:lnTo>
                <a:lnTo>
                  <a:pt x="384" y="648"/>
                </a:lnTo>
                <a:lnTo>
                  <a:pt x="360" y="652"/>
                </a:lnTo>
                <a:lnTo>
                  <a:pt x="337" y="653"/>
                </a:lnTo>
                <a:lnTo>
                  <a:pt x="315" y="653"/>
                </a:lnTo>
                <a:lnTo>
                  <a:pt x="315" y="653"/>
                </a:lnTo>
                <a:lnTo>
                  <a:pt x="286" y="653"/>
                </a:lnTo>
                <a:lnTo>
                  <a:pt x="271" y="651"/>
                </a:lnTo>
                <a:lnTo>
                  <a:pt x="256" y="650"/>
                </a:lnTo>
                <a:lnTo>
                  <a:pt x="242" y="646"/>
                </a:lnTo>
                <a:lnTo>
                  <a:pt x="228" y="643"/>
                </a:lnTo>
                <a:lnTo>
                  <a:pt x="214" y="639"/>
                </a:lnTo>
                <a:lnTo>
                  <a:pt x="200" y="634"/>
                </a:lnTo>
                <a:lnTo>
                  <a:pt x="200" y="634"/>
                </a:lnTo>
                <a:lnTo>
                  <a:pt x="210" y="613"/>
                </a:lnTo>
                <a:lnTo>
                  <a:pt x="210" y="613"/>
                </a:lnTo>
                <a:lnTo>
                  <a:pt x="230" y="619"/>
                </a:lnTo>
                <a:lnTo>
                  <a:pt x="251" y="624"/>
                </a:lnTo>
                <a:lnTo>
                  <a:pt x="272" y="627"/>
                </a:lnTo>
                <a:lnTo>
                  <a:pt x="294" y="629"/>
                </a:lnTo>
                <a:lnTo>
                  <a:pt x="316" y="630"/>
                </a:lnTo>
                <a:lnTo>
                  <a:pt x="337" y="630"/>
                </a:lnTo>
                <a:lnTo>
                  <a:pt x="358" y="628"/>
                </a:lnTo>
                <a:lnTo>
                  <a:pt x="381" y="625"/>
                </a:lnTo>
                <a:lnTo>
                  <a:pt x="381" y="625"/>
                </a:lnTo>
                <a:lnTo>
                  <a:pt x="407" y="619"/>
                </a:lnTo>
                <a:lnTo>
                  <a:pt x="432" y="611"/>
                </a:lnTo>
                <a:lnTo>
                  <a:pt x="457" y="600"/>
                </a:lnTo>
                <a:lnTo>
                  <a:pt x="480" y="588"/>
                </a:lnTo>
                <a:lnTo>
                  <a:pt x="502" y="574"/>
                </a:lnTo>
                <a:lnTo>
                  <a:pt x="523" y="558"/>
                </a:lnTo>
                <a:lnTo>
                  <a:pt x="543" y="540"/>
                </a:lnTo>
                <a:lnTo>
                  <a:pt x="561" y="521"/>
                </a:lnTo>
                <a:lnTo>
                  <a:pt x="577" y="501"/>
                </a:lnTo>
                <a:lnTo>
                  <a:pt x="591" y="479"/>
                </a:lnTo>
                <a:lnTo>
                  <a:pt x="603" y="456"/>
                </a:lnTo>
                <a:lnTo>
                  <a:pt x="615" y="433"/>
                </a:lnTo>
                <a:lnTo>
                  <a:pt x="623" y="408"/>
                </a:lnTo>
                <a:lnTo>
                  <a:pt x="630" y="381"/>
                </a:lnTo>
                <a:lnTo>
                  <a:pt x="632" y="368"/>
                </a:lnTo>
                <a:lnTo>
                  <a:pt x="633" y="355"/>
                </a:lnTo>
                <a:lnTo>
                  <a:pt x="634" y="342"/>
                </a:lnTo>
                <a:lnTo>
                  <a:pt x="635" y="329"/>
                </a:lnTo>
                <a:lnTo>
                  <a:pt x="635" y="329"/>
                </a:lnTo>
                <a:lnTo>
                  <a:pt x="634" y="305"/>
                </a:lnTo>
                <a:lnTo>
                  <a:pt x="631" y="284"/>
                </a:lnTo>
                <a:lnTo>
                  <a:pt x="627" y="263"/>
                </a:lnTo>
                <a:lnTo>
                  <a:pt x="621" y="241"/>
                </a:lnTo>
                <a:lnTo>
                  <a:pt x="614" y="221"/>
                </a:lnTo>
                <a:lnTo>
                  <a:pt x="604" y="201"/>
                </a:lnTo>
                <a:lnTo>
                  <a:pt x="594" y="183"/>
                </a:lnTo>
                <a:lnTo>
                  <a:pt x="583" y="165"/>
                </a:lnTo>
                <a:lnTo>
                  <a:pt x="571" y="147"/>
                </a:lnTo>
                <a:lnTo>
                  <a:pt x="557" y="130"/>
                </a:lnTo>
                <a:lnTo>
                  <a:pt x="542" y="115"/>
                </a:lnTo>
                <a:lnTo>
                  <a:pt x="525" y="101"/>
                </a:lnTo>
                <a:lnTo>
                  <a:pt x="508" y="88"/>
                </a:lnTo>
                <a:lnTo>
                  <a:pt x="491" y="74"/>
                </a:lnTo>
                <a:lnTo>
                  <a:pt x="472" y="64"/>
                </a:lnTo>
                <a:lnTo>
                  <a:pt x="452" y="54"/>
                </a:lnTo>
                <a:lnTo>
                  <a:pt x="452" y="54"/>
                </a:lnTo>
                <a:lnTo>
                  <a:pt x="461" y="42"/>
                </a:lnTo>
                <a:lnTo>
                  <a:pt x="465" y="36"/>
                </a:lnTo>
                <a:lnTo>
                  <a:pt x="468" y="29"/>
                </a:lnTo>
                <a:lnTo>
                  <a:pt x="468" y="29"/>
                </a:lnTo>
                <a:lnTo>
                  <a:pt x="496" y="43"/>
                </a:lnTo>
                <a:lnTo>
                  <a:pt x="509" y="51"/>
                </a:lnTo>
                <a:lnTo>
                  <a:pt x="522" y="60"/>
                </a:lnTo>
                <a:lnTo>
                  <a:pt x="536" y="68"/>
                </a:lnTo>
                <a:lnTo>
                  <a:pt x="548" y="78"/>
                </a:lnTo>
                <a:lnTo>
                  <a:pt x="560" y="89"/>
                </a:lnTo>
                <a:lnTo>
                  <a:pt x="571" y="100"/>
                </a:lnTo>
                <a:lnTo>
                  <a:pt x="571" y="100"/>
                </a:lnTo>
                <a:lnTo>
                  <a:pt x="582" y="112"/>
                </a:lnTo>
                <a:lnTo>
                  <a:pt x="592" y="125"/>
                </a:lnTo>
                <a:lnTo>
                  <a:pt x="601" y="139"/>
                </a:lnTo>
                <a:lnTo>
                  <a:pt x="611" y="153"/>
                </a:lnTo>
                <a:lnTo>
                  <a:pt x="619" y="168"/>
                </a:lnTo>
                <a:lnTo>
                  <a:pt x="626" y="183"/>
                </a:lnTo>
                <a:lnTo>
                  <a:pt x="639" y="213"/>
                </a:lnTo>
                <a:lnTo>
                  <a:pt x="639" y="213"/>
                </a:lnTo>
                <a:lnTo>
                  <a:pt x="645" y="229"/>
                </a:lnTo>
                <a:lnTo>
                  <a:pt x="650" y="245"/>
                </a:lnTo>
                <a:lnTo>
                  <a:pt x="654" y="261"/>
                </a:lnTo>
                <a:lnTo>
                  <a:pt x="658" y="277"/>
                </a:lnTo>
                <a:lnTo>
                  <a:pt x="660" y="293"/>
                </a:lnTo>
                <a:lnTo>
                  <a:pt x="662" y="309"/>
                </a:lnTo>
                <a:lnTo>
                  <a:pt x="662" y="327"/>
                </a:lnTo>
                <a:lnTo>
                  <a:pt x="662" y="343"/>
                </a:lnTo>
                <a:lnTo>
                  <a:pt x="661" y="359"/>
                </a:lnTo>
                <a:lnTo>
                  <a:pt x="659" y="375"/>
                </a:lnTo>
                <a:lnTo>
                  <a:pt x="657" y="391"/>
                </a:lnTo>
                <a:lnTo>
                  <a:pt x="653" y="408"/>
                </a:lnTo>
                <a:lnTo>
                  <a:pt x="649" y="423"/>
                </a:lnTo>
                <a:lnTo>
                  <a:pt x="644" y="439"/>
                </a:lnTo>
                <a:lnTo>
                  <a:pt x="638" y="455"/>
                </a:lnTo>
                <a:lnTo>
                  <a:pt x="632" y="470"/>
                </a:lnTo>
                <a:lnTo>
                  <a:pt x="632" y="470"/>
                </a:lnTo>
                <a:close/>
              </a:path>
            </a:pathLst>
          </a:custGeom>
          <a:solidFill>
            <a:srgbClr val="FBA6A5">
              <a:alpha val="62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zh-CN" altLang="en-US" sz="1950"/>
          </a:p>
        </p:txBody>
      </p:sp>
      <p:grpSp>
        <p:nvGrpSpPr>
          <p:cNvPr id="4" name="群組 3"/>
          <p:cNvGrpSpPr/>
          <p:nvPr/>
        </p:nvGrpSpPr>
        <p:grpSpPr>
          <a:xfrm>
            <a:off x="275156" y="5537200"/>
            <a:ext cx="2036243" cy="980942"/>
            <a:chOff x="7506608" y="5937405"/>
            <a:chExt cx="1707818" cy="614533"/>
          </a:xfrm>
        </p:grpSpPr>
        <p:sp>
          <p:nvSpPr>
            <p:cNvPr id="19" name="PA_库_任意多边形 2536"/>
            <p:cNvSpPr>
              <a:spLocks noEditPoints="1"/>
            </p:cNvSpPr>
            <p:nvPr>
              <p:custDataLst>
                <p:tags r:id="rId5"/>
              </p:custDataLst>
            </p:nvPr>
          </p:nvSpPr>
          <p:spPr bwMode="auto">
            <a:xfrm>
              <a:off x="8200219" y="6437578"/>
              <a:ext cx="381000" cy="114300"/>
            </a:xfrm>
            <a:custGeom>
              <a:avLst/>
              <a:gdLst/>
              <a:ahLst/>
              <a:cxnLst>
                <a:cxn ang="0">
                  <a:pos x="33" y="52"/>
                </a:cxn>
                <a:cxn ang="0">
                  <a:pos x="176" y="54"/>
                </a:cxn>
                <a:cxn ang="0">
                  <a:pos x="178" y="50"/>
                </a:cxn>
                <a:cxn ang="0">
                  <a:pos x="178" y="5"/>
                </a:cxn>
                <a:cxn ang="0">
                  <a:pos x="92" y="3"/>
                </a:cxn>
                <a:cxn ang="0">
                  <a:pos x="6" y="0"/>
                </a:cxn>
                <a:cxn ang="0">
                  <a:pos x="0" y="48"/>
                </a:cxn>
                <a:cxn ang="0">
                  <a:pos x="9" y="35"/>
                </a:cxn>
                <a:cxn ang="0">
                  <a:pos x="31" y="12"/>
                </a:cxn>
                <a:cxn ang="0">
                  <a:pos x="11" y="20"/>
                </a:cxn>
                <a:cxn ang="0">
                  <a:pos x="10" y="22"/>
                </a:cxn>
                <a:cxn ang="0">
                  <a:pos x="11" y="9"/>
                </a:cxn>
                <a:cxn ang="0">
                  <a:pos x="9" y="43"/>
                </a:cxn>
                <a:cxn ang="0">
                  <a:pos x="28" y="28"/>
                </a:cxn>
                <a:cxn ang="0">
                  <a:pos x="20" y="41"/>
                </a:cxn>
                <a:cxn ang="0">
                  <a:pos x="56" y="17"/>
                </a:cxn>
                <a:cxn ang="0">
                  <a:pos x="31" y="41"/>
                </a:cxn>
                <a:cxn ang="0">
                  <a:pos x="9" y="43"/>
                </a:cxn>
                <a:cxn ang="0">
                  <a:pos x="86" y="14"/>
                </a:cxn>
                <a:cxn ang="0">
                  <a:pos x="60" y="41"/>
                </a:cxn>
                <a:cxn ang="0">
                  <a:pos x="79" y="33"/>
                </a:cxn>
                <a:cxn ang="0">
                  <a:pos x="45" y="36"/>
                </a:cxn>
                <a:cxn ang="0">
                  <a:pos x="45" y="43"/>
                </a:cxn>
                <a:cxn ang="0">
                  <a:pos x="104" y="11"/>
                </a:cxn>
                <a:cxn ang="0">
                  <a:pos x="76" y="29"/>
                </a:cxn>
                <a:cxn ang="0">
                  <a:pos x="129" y="38"/>
                </a:cxn>
                <a:cxn ang="0">
                  <a:pos x="148" y="29"/>
                </a:cxn>
                <a:cxn ang="0">
                  <a:pos x="134" y="45"/>
                </a:cxn>
                <a:cxn ang="0">
                  <a:pos x="168" y="24"/>
                </a:cxn>
                <a:cxn ang="0">
                  <a:pos x="151" y="45"/>
                </a:cxn>
                <a:cxn ang="0">
                  <a:pos x="164" y="44"/>
                </a:cxn>
                <a:cxn ang="0">
                  <a:pos x="166" y="35"/>
                </a:cxn>
                <a:cxn ang="0">
                  <a:pos x="156" y="38"/>
                </a:cxn>
                <a:cxn ang="0">
                  <a:pos x="101" y="44"/>
                </a:cxn>
                <a:cxn ang="0">
                  <a:pos x="147" y="15"/>
                </a:cxn>
                <a:cxn ang="0">
                  <a:pos x="117" y="43"/>
                </a:cxn>
                <a:cxn ang="0">
                  <a:pos x="151" y="31"/>
                </a:cxn>
                <a:cxn ang="0">
                  <a:pos x="165" y="14"/>
                </a:cxn>
                <a:cxn ang="0">
                  <a:pos x="121" y="39"/>
                </a:cxn>
                <a:cxn ang="0">
                  <a:pos x="153" y="13"/>
                </a:cxn>
                <a:cxn ang="0">
                  <a:pos x="104" y="40"/>
                </a:cxn>
                <a:cxn ang="0">
                  <a:pos x="137" y="12"/>
                </a:cxn>
                <a:cxn ang="0">
                  <a:pos x="110" y="37"/>
                </a:cxn>
                <a:cxn ang="0">
                  <a:pos x="125" y="17"/>
                </a:cxn>
                <a:cxn ang="0">
                  <a:pos x="121" y="13"/>
                </a:cxn>
                <a:cxn ang="0">
                  <a:pos x="105" y="11"/>
                </a:cxn>
                <a:cxn ang="0">
                  <a:pos x="78" y="37"/>
                </a:cxn>
                <a:cxn ang="0">
                  <a:pos x="81" y="44"/>
                </a:cxn>
                <a:cxn ang="0">
                  <a:pos x="108" y="23"/>
                </a:cxn>
                <a:cxn ang="0">
                  <a:pos x="88" y="43"/>
                </a:cxn>
                <a:cxn ang="0">
                  <a:pos x="129" y="18"/>
                </a:cxn>
                <a:cxn ang="0">
                  <a:pos x="99" y="44"/>
                </a:cxn>
                <a:cxn ang="0">
                  <a:pos x="96" y="36"/>
                </a:cxn>
                <a:cxn ang="0">
                  <a:pos x="72" y="22"/>
                </a:cxn>
                <a:cxn ang="0">
                  <a:pos x="78" y="13"/>
                </a:cxn>
                <a:cxn ang="0">
                  <a:pos x="36" y="38"/>
                </a:cxn>
                <a:cxn ang="0">
                  <a:pos x="62" y="11"/>
                </a:cxn>
                <a:cxn ang="0">
                  <a:pos x="26" y="34"/>
                </a:cxn>
                <a:cxn ang="0">
                  <a:pos x="45" y="12"/>
                </a:cxn>
                <a:cxn ang="0">
                  <a:pos x="20" y="29"/>
                </a:cxn>
                <a:cxn ang="0">
                  <a:pos x="53" y="35"/>
                </a:cxn>
                <a:cxn ang="0">
                  <a:pos x="31" y="10"/>
                </a:cxn>
                <a:cxn ang="0">
                  <a:pos x="23" y="10"/>
                </a:cxn>
              </a:cxnLst>
              <a:rect l="0" t="0" r="r" b="b"/>
              <a:pathLst>
                <a:path w="180" h="54">
                  <a:moveTo>
                    <a:pt x="4" y="52"/>
                  </a:moveTo>
                  <a:lnTo>
                    <a:pt x="4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33" y="52"/>
                  </a:lnTo>
                  <a:lnTo>
                    <a:pt x="33" y="52"/>
                  </a:lnTo>
                  <a:lnTo>
                    <a:pt x="84" y="53"/>
                  </a:lnTo>
                  <a:lnTo>
                    <a:pt x="84" y="53"/>
                  </a:lnTo>
                  <a:lnTo>
                    <a:pt x="128" y="54"/>
                  </a:lnTo>
                  <a:lnTo>
                    <a:pt x="174" y="54"/>
                  </a:lnTo>
                  <a:lnTo>
                    <a:pt x="174" y="54"/>
                  </a:lnTo>
                  <a:lnTo>
                    <a:pt x="176" y="54"/>
                  </a:lnTo>
                  <a:lnTo>
                    <a:pt x="177" y="52"/>
                  </a:lnTo>
                  <a:lnTo>
                    <a:pt x="177" y="52"/>
                  </a:lnTo>
                  <a:lnTo>
                    <a:pt x="178" y="52"/>
                  </a:lnTo>
                  <a:lnTo>
                    <a:pt x="178" y="52"/>
                  </a:lnTo>
                  <a:lnTo>
                    <a:pt x="178" y="52"/>
                  </a:lnTo>
                  <a:lnTo>
                    <a:pt x="178" y="52"/>
                  </a:lnTo>
                  <a:lnTo>
                    <a:pt x="178" y="50"/>
                  </a:lnTo>
                  <a:lnTo>
                    <a:pt x="178" y="50"/>
                  </a:lnTo>
                  <a:lnTo>
                    <a:pt x="180" y="29"/>
                  </a:lnTo>
                  <a:lnTo>
                    <a:pt x="180" y="19"/>
                  </a:lnTo>
                  <a:lnTo>
                    <a:pt x="180" y="8"/>
                  </a:lnTo>
                  <a:lnTo>
                    <a:pt x="180" y="8"/>
                  </a:lnTo>
                  <a:lnTo>
                    <a:pt x="180" y="7"/>
                  </a:lnTo>
                  <a:lnTo>
                    <a:pt x="178" y="5"/>
                  </a:lnTo>
                  <a:lnTo>
                    <a:pt x="178" y="5"/>
                  </a:lnTo>
                  <a:lnTo>
                    <a:pt x="176" y="4"/>
                  </a:lnTo>
                  <a:lnTo>
                    <a:pt x="176" y="4"/>
                  </a:lnTo>
                  <a:lnTo>
                    <a:pt x="155" y="3"/>
                  </a:lnTo>
                  <a:lnTo>
                    <a:pt x="135" y="3"/>
                  </a:lnTo>
                  <a:lnTo>
                    <a:pt x="92" y="3"/>
                  </a:lnTo>
                  <a:lnTo>
                    <a:pt x="92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23" y="1"/>
                  </a:lnTo>
                  <a:lnTo>
                    <a:pt x="16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1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25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" y="51"/>
                  </a:lnTo>
                  <a:lnTo>
                    <a:pt x="4" y="52"/>
                  </a:lnTo>
                  <a:lnTo>
                    <a:pt x="4" y="52"/>
                  </a:lnTo>
                  <a:close/>
                  <a:moveTo>
                    <a:pt x="22" y="25"/>
                  </a:moveTo>
                  <a:lnTo>
                    <a:pt x="22" y="25"/>
                  </a:lnTo>
                  <a:lnTo>
                    <a:pt x="16" y="30"/>
                  </a:lnTo>
                  <a:lnTo>
                    <a:pt x="9" y="35"/>
                  </a:lnTo>
                  <a:lnTo>
                    <a:pt x="9" y="35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20" y="21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1" y="12"/>
                  </a:lnTo>
                  <a:lnTo>
                    <a:pt x="31" y="13"/>
                  </a:lnTo>
                  <a:lnTo>
                    <a:pt x="28" y="16"/>
                  </a:lnTo>
                  <a:lnTo>
                    <a:pt x="22" y="25"/>
                  </a:lnTo>
                  <a:lnTo>
                    <a:pt x="22" y="25"/>
                  </a:lnTo>
                  <a:close/>
                  <a:moveTo>
                    <a:pt x="11" y="20"/>
                  </a:moveTo>
                  <a:lnTo>
                    <a:pt x="11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5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0" y="22"/>
                  </a:lnTo>
                  <a:lnTo>
                    <a:pt x="10" y="22"/>
                  </a:lnTo>
                  <a:lnTo>
                    <a:pt x="11" y="20"/>
                  </a:lnTo>
                  <a:lnTo>
                    <a:pt x="11" y="20"/>
                  </a:lnTo>
                  <a:close/>
                  <a:moveTo>
                    <a:pt x="11" y="18"/>
                  </a:moveTo>
                  <a:lnTo>
                    <a:pt x="11" y="18"/>
                  </a:lnTo>
                  <a:lnTo>
                    <a:pt x="11" y="9"/>
                  </a:lnTo>
                  <a:lnTo>
                    <a:pt x="11" y="9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5" y="13"/>
                  </a:lnTo>
                  <a:lnTo>
                    <a:pt x="11" y="18"/>
                  </a:lnTo>
                  <a:lnTo>
                    <a:pt x="11" y="18"/>
                  </a:lnTo>
                  <a:close/>
                  <a:moveTo>
                    <a:pt x="9" y="43"/>
                  </a:moveTo>
                  <a:lnTo>
                    <a:pt x="9" y="43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15" y="36"/>
                  </a:lnTo>
                  <a:lnTo>
                    <a:pt x="20" y="34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18" y="39"/>
                  </a:lnTo>
                  <a:lnTo>
                    <a:pt x="18" y="39"/>
                  </a:lnTo>
                  <a:lnTo>
                    <a:pt x="18" y="40"/>
                  </a:lnTo>
                  <a:lnTo>
                    <a:pt x="19" y="40"/>
                  </a:lnTo>
                  <a:lnTo>
                    <a:pt x="20" y="41"/>
                  </a:lnTo>
                  <a:lnTo>
                    <a:pt x="20" y="41"/>
                  </a:lnTo>
                  <a:lnTo>
                    <a:pt x="29" y="35"/>
                  </a:lnTo>
                  <a:lnTo>
                    <a:pt x="37" y="29"/>
                  </a:lnTo>
                  <a:lnTo>
                    <a:pt x="46" y="22"/>
                  </a:lnTo>
                  <a:lnTo>
                    <a:pt x="55" y="17"/>
                  </a:lnTo>
                  <a:lnTo>
                    <a:pt x="55" y="17"/>
                  </a:lnTo>
                  <a:lnTo>
                    <a:pt x="59" y="14"/>
                  </a:lnTo>
                  <a:lnTo>
                    <a:pt x="56" y="17"/>
                  </a:lnTo>
                  <a:lnTo>
                    <a:pt x="56" y="17"/>
                  </a:lnTo>
                  <a:lnTo>
                    <a:pt x="45" y="25"/>
                  </a:lnTo>
                  <a:lnTo>
                    <a:pt x="45" y="25"/>
                  </a:lnTo>
                  <a:lnTo>
                    <a:pt x="38" y="32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2" y="43"/>
                  </a:lnTo>
                  <a:lnTo>
                    <a:pt x="32" y="43"/>
                  </a:lnTo>
                  <a:lnTo>
                    <a:pt x="30" y="43"/>
                  </a:lnTo>
                  <a:lnTo>
                    <a:pt x="30" y="43"/>
                  </a:lnTo>
                  <a:lnTo>
                    <a:pt x="20" y="43"/>
                  </a:lnTo>
                  <a:lnTo>
                    <a:pt x="9" y="43"/>
                  </a:lnTo>
                  <a:lnTo>
                    <a:pt x="9" y="43"/>
                  </a:lnTo>
                  <a:close/>
                  <a:moveTo>
                    <a:pt x="45" y="43"/>
                  </a:moveTo>
                  <a:lnTo>
                    <a:pt x="45" y="43"/>
                  </a:lnTo>
                  <a:lnTo>
                    <a:pt x="55" y="37"/>
                  </a:lnTo>
                  <a:lnTo>
                    <a:pt x="64" y="31"/>
                  </a:lnTo>
                  <a:lnTo>
                    <a:pt x="81" y="18"/>
                  </a:lnTo>
                  <a:lnTo>
                    <a:pt x="81" y="18"/>
                  </a:lnTo>
                  <a:lnTo>
                    <a:pt x="86" y="14"/>
                  </a:lnTo>
                  <a:lnTo>
                    <a:pt x="87" y="14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1" y="31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60" y="41"/>
                  </a:lnTo>
                  <a:lnTo>
                    <a:pt x="60" y="43"/>
                  </a:lnTo>
                  <a:lnTo>
                    <a:pt x="62" y="43"/>
                  </a:lnTo>
                  <a:lnTo>
                    <a:pt x="62" y="43"/>
                  </a:lnTo>
                  <a:lnTo>
                    <a:pt x="75" y="34"/>
                  </a:lnTo>
                  <a:lnTo>
                    <a:pt x="88" y="24"/>
                  </a:lnTo>
                  <a:lnTo>
                    <a:pt x="88" y="24"/>
                  </a:lnTo>
                  <a:lnTo>
                    <a:pt x="79" y="33"/>
                  </a:lnTo>
                  <a:lnTo>
                    <a:pt x="71" y="44"/>
                  </a:lnTo>
                  <a:lnTo>
                    <a:pt x="71" y="44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45" y="36"/>
                  </a:lnTo>
                  <a:lnTo>
                    <a:pt x="57" y="29"/>
                  </a:lnTo>
                  <a:lnTo>
                    <a:pt x="57" y="29"/>
                  </a:lnTo>
                  <a:lnTo>
                    <a:pt x="49" y="34"/>
                  </a:lnTo>
                  <a:lnTo>
                    <a:pt x="43" y="40"/>
                  </a:lnTo>
                  <a:lnTo>
                    <a:pt x="43" y="40"/>
                  </a:lnTo>
                  <a:lnTo>
                    <a:pt x="43" y="43"/>
                  </a:lnTo>
                  <a:lnTo>
                    <a:pt x="45" y="43"/>
                  </a:lnTo>
                  <a:lnTo>
                    <a:pt x="45" y="43"/>
                  </a:lnTo>
                  <a:close/>
                  <a:moveTo>
                    <a:pt x="92" y="11"/>
                  </a:moveTo>
                  <a:lnTo>
                    <a:pt x="92" y="11"/>
                  </a:lnTo>
                  <a:lnTo>
                    <a:pt x="92" y="11"/>
                  </a:lnTo>
                  <a:lnTo>
                    <a:pt x="92" y="11"/>
                  </a:lnTo>
                  <a:lnTo>
                    <a:pt x="104" y="11"/>
                  </a:lnTo>
                  <a:lnTo>
                    <a:pt x="104" y="11"/>
                  </a:lnTo>
                  <a:lnTo>
                    <a:pt x="94" y="17"/>
                  </a:lnTo>
                  <a:lnTo>
                    <a:pt x="86" y="23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65" y="38"/>
                  </a:lnTo>
                  <a:lnTo>
                    <a:pt x="67" y="35"/>
                  </a:lnTo>
                  <a:lnTo>
                    <a:pt x="76" y="29"/>
                  </a:lnTo>
                  <a:lnTo>
                    <a:pt x="76" y="29"/>
                  </a:lnTo>
                  <a:lnTo>
                    <a:pt x="84" y="20"/>
                  </a:lnTo>
                  <a:lnTo>
                    <a:pt x="92" y="11"/>
                  </a:lnTo>
                  <a:lnTo>
                    <a:pt x="92" y="11"/>
                  </a:lnTo>
                  <a:close/>
                  <a:moveTo>
                    <a:pt x="118" y="44"/>
                  </a:moveTo>
                  <a:lnTo>
                    <a:pt x="118" y="44"/>
                  </a:lnTo>
                  <a:lnTo>
                    <a:pt x="129" y="38"/>
                  </a:lnTo>
                  <a:lnTo>
                    <a:pt x="140" y="31"/>
                  </a:lnTo>
                  <a:lnTo>
                    <a:pt x="160" y="17"/>
                  </a:lnTo>
                  <a:lnTo>
                    <a:pt x="160" y="17"/>
                  </a:lnTo>
                  <a:lnTo>
                    <a:pt x="156" y="22"/>
                  </a:lnTo>
                  <a:lnTo>
                    <a:pt x="156" y="22"/>
                  </a:lnTo>
                  <a:lnTo>
                    <a:pt x="152" y="26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1" y="35"/>
                  </a:lnTo>
                  <a:lnTo>
                    <a:pt x="134" y="43"/>
                  </a:lnTo>
                  <a:lnTo>
                    <a:pt x="134" y="43"/>
                  </a:lnTo>
                  <a:lnTo>
                    <a:pt x="133" y="43"/>
                  </a:lnTo>
                  <a:lnTo>
                    <a:pt x="134" y="44"/>
                  </a:lnTo>
                  <a:lnTo>
                    <a:pt x="134" y="45"/>
                  </a:lnTo>
                  <a:lnTo>
                    <a:pt x="135" y="44"/>
                  </a:lnTo>
                  <a:lnTo>
                    <a:pt x="135" y="44"/>
                  </a:lnTo>
                  <a:lnTo>
                    <a:pt x="150" y="34"/>
                  </a:lnTo>
                  <a:lnTo>
                    <a:pt x="164" y="25"/>
                  </a:lnTo>
                  <a:lnTo>
                    <a:pt x="164" y="25"/>
                  </a:lnTo>
                  <a:lnTo>
                    <a:pt x="169" y="23"/>
                  </a:lnTo>
                  <a:lnTo>
                    <a:pt x="168" y="24"/>
                  </a:lnTo>
                  <a:lnTo>
                    <a:pt x="163" y="29"/>
                  </a:lnTo>
                  <a:lnTo>
                    <a:pt x="163" y="29"/>
                  </a:lnTo>
                  <a:lnTo>
                    <a:pt x="150" y="43"/>
                  </a:lnTo>
                  <a:lnTo>
                    <a:pt x="150" y="43"/>
                  </a:lnTo>
                  <a:lnTo>
                    <a:pt x="150" y="44"/>
                  </a:lnTo>
                  <a:lnTo>
                    <a:pt x="151" y="45"/>
                  </a:lnTo>
                  <a:lnTo>
                    <a:pt x="151" y="45"/>
                  </a:lnTo>
                  <a:lnTo>
                    <a:pt x="159" y="40"/>
                  </a:lnTo>
                  <a:lnTo>
                    <a:pt x="161" y="39"/>
                  </a:lnTo>
                  <a:lnTo>
                    <a:pt x="163" y="39"/>
                  </a:lnTo>
                  <a:lnTo>
                    <a:pt x="164" y="40"/>
                  </a:lnTo>
                  <a:lnTo>
                    <a:pt x="164" y="43"/>
                  </a:lnTo>
                  <a:lnTo>
                    <a:pt x="164" y="43"/>
                  </a:lnTo>
                  <a:lnTo>
                    <a:pt x="164" y="44"/>
                  </a:lnTo>
                  <a:lnTo>
                    <a:pt x="165" y="45"/>
                  </a:lnTo>
                  <a:lnTo>
                    <a:pt x="166" y="44"/>
                  </a:lnTo>
                  <a:lnTo>
                    <a:pt x="166" y="44"/>
                  </a:lnTo>
                  <a:lnTo>
                    <a:pt x="166" y="44"/>
                  </a:lnTo>
                  <a:lnTo>
                    <a:pt x="167" y="39"/>
                  </a:lnTo>
                  <a:lnTo>
                    <a:pt x="166" y="35"/>
                  </a:lnTo>
                  <a:lnTo>
                    <a:pt x="166" y="35"/>
                  </a:lnTo>
                  <a:lnTo>
                    <a:pt x="165" y="34"/>
                  </a:lnTo>
                  <a:lnTo>
                    <a:pt x="164" y="34"/>
                  </a:lnTo>
                  <a:lnTo>
                    <a:pt x="164" y="34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4" y="40"/>
                  </a:lnTo>
                  <a:lnTo>
                    <a:pt x="156" y="38"/>
                  </a:lnTo>
                  <a:lnTo>
                    <a:pt x="161" y="34"/>
                  </a:lnTo>
                  <a:lnTo>
                    <a:pt x="161" y="34"/>
                  </a:lnTo>
                  <a:lnTo>
                    <a:pt x="171" y="22"/>
                  </a:lnTo>
                  <a:lnTo>
                    <a:pt x="171" y="22"/>
                  </a:lnTo>
                  <a:lnTo>
                    <a:pt x="170" y="46"/>
                  </a:lnTo>
                  <a:lnTo>
                    <a:pt x="170" y="46"/>
                  </a:lnTo>
                  <a:lnTo>
                    <a:pt x="101" y="44"/>
                  </a:lnTo>
                  <a:lnTo>
                    <a:pt x="101" y="44"/>
                  </a:lnTo>
                  <a:lnTo>
                    <a:pt x="107" y="41"/>
                  </a:lnTo>
                  <a:lnTo>
                    <a:pt x="112" y="39"/>
                  </a:lnTo>
                  <a:lnTo>
                    <a:pt x="121" y="33"/>
                  </a:lnTo>
                  <a:lnTo>
                    <a:pt x="141" y="19"/>
                  </a:lnTo>
                  <a:lnTo>
                    <a:pt x="141" y="19"/>
                  </a:lnTo>
                  <a:lnTo>
                    <a:pt x="147" y="15"/>
                  </a:lnTo>
                  <a:lnTo>
                    <a:pt x="147" y="15"/>
                  </a:lnTo>
                  <a:lnTo>
                    <a:pt x="147" y="16"/>
                  </a:lnTo>
                  <a:lnTo>
                    <a:pt x="138" y="23"/>
                  </a:lnTo>
                  <a:lnTo>
                    <a:pt x="138" y="23"/>
                  </a:lnTo>
                  <a:lnTo>
                    <a:pt x="126" y="32"/>
                  </a:lnTo>
                  <a:lnTo>
                    <a:pt x="117" y="43"/>
                  </a:lnTo>
                  <a:lnTo>
                    <a:pt x="117" y="43"/>
                  </a:lnTo>
                  <a:lnTo>
                    <a:pt x="117" y="44"/>
                  </a:lnTo>
                  <a:lnTo>
                    <a:pt x="118" y="44"/>
                  </a:lnTo>
                  <a:lnTo>
                    <a:pt x="118" y="44"/>
                  </a:lnTo>
                  <a:close/>
                  <a:moveTo>
                    <a:pt x="171" y="19"/>
                  </a:moveTo>
                  <a:lnTo>
                    <a:pt x="171" y="19"/>
                  </a:lnTo>
                  <a:lnTo>
                    <a:pt x="151" y="31"/>
                  </a:lnTo>
                  <a:lnTo>
                    <a:pt x="151" y="31"/>
                  </a:lnTo>
                  <a:lnTo>
                    <a:pt x="143" y="37"/>
                  </a:lnTo>
                  <a:lnTo>
                    <a:pt x="143" y="37"/>
                  </a:lnTo>
                  <a:lnTo>
                    <a:pt x="141" y="37"/>
                  </a:lnTo>
                  <a:lnTo>
                    <a:pt x="141" y="37"/>
                  </a:lnTo>
                  <a:lnTo>
                    <a:pt x="154" y="27"/>
                  </a:lnTo>
                  <a:lnTo>
                    <a:pt x="160" y="21"/>
                  </a:lnTo>
                  <a:lnTo>
                    <a:pt x="165" y="14"/>
                  </a:lnTo>
                  <a:lnTo>
                    <a:pt x="165" y="14"/>
                  </a:lnTo>
                  <a:lnTo>
                    <a:pt x="164" y="13"/>
                  </a:lnTo>
                  <a:lnTo>
                    <a:pt x="163" y="13"/>
                  </a:lnTo>
                  <a:lnTo>
                    <a:pt x="163" y="13"/>
                  </a:lnTo>
                  <a:lnTo>
                    <a:pt x="143" y="27"/>
                  </a:lnTo>
                  <a:lnTo>
                    <a:pt x="133" y="33"/>
                  </a:lnTo>
                  <a:lnTo>
                    <a:pt x="121" y="39"/>
                  </a:lnTo>
                  <a:lnTo>
                    <a:pt x="121" y="39"/>
                  </a:lnTo>
                  <a:lnTo>
                    <a:pt x="128" y="34"/>
                  </a:lnTo>
                  <a:lnTo>
                    <a:pt x="136" y="27"/>
                  </a:lnTo>
                  <a:lnTo>
                    <a:pt x="136" y="27"/>
                  </a:lnTo>
                  <a:lnTo>
                    <a:pt x="144" y="20"/>
                  </a:lnTo>
                  <a:lnTo>
                    <a:pt x="153" y="13"/>
                  </a:lnTo>
                  <a:lnTo>
                    <a:pt x="153" y="13"/>
                  </a:lnTo>
                  <a:lnTo>
                    <a:pt x="153" y="12"/>
                  </a:lnTo>
                  <a:lnTo>
                    <a:pt x="153" y="12"/>
                  </a:lnTo>
                  <a:lnTo>
                    <a:pt x="172" y="13"/>
                  </a:lnTo>
                  <a:lnTo>
                    <a:pt x="172" y="13"/>
                  </a:lnTo>
                  <a:lnTo>
                    <a:pt x="171" y="19"/>
                  </a:lnTo>
                  <a:lnTo>
                    <a:pt x="171" y="19"/>
                  </a:lnTo>
                  <a:close/>
                  <a:moveTo>
                    <a:pt x="104" y="40"/>
                  </a:moveTo>
                  <a:lnTo>
                    <a:pt x="104" y="40"/>
                  </a:lnTo>
                  <a:lnTo>
                    <a:pt x="113" y="35"/>
                  </a:lnTo>
                  <a:lnTo>
                    <a:pt x="122" y="29"/>
                  </a:lnTo>
                  <a:lnTo>
                    <a:pt x="130" y="21"/>
                  </a:lnTo>
                  <a:lnTo>
                    <a:pt x="137" y="13"/>
                  </a:lnTo>
                  <a:lnTo>
                    <a:pt x="137" y="13"/>
                  </a:lnTo>
                  <a:lnTo>
                    <a:pt x="137" y="12"/>
                  </a:lnTo>
                  <a:lnTo>
                    <a:pt x="137" y="12"/>
                  </a:lnTo>
                  <a:lnTo>
                    <a:pt x="150" y="12"/>
                  </a:lnTo>
                  <a:lnTo>
                    <a:pt x="150" y="12"/>
                  </a:lnTo>
                  <a:lnTo>
                    <a:pt x="138" y="19"/>
                  </a:lnTo>
                  <a:lnTo>
                    <a:pt x="127" y="26"/>
                  </a:lnTo>
                  <a:lnTo>
                    <a:pt x="116" y="34"/>
                  </a:lnTo>
                  <a:lnTo>
                    <a:pt x="110" y="37"/>
                  </a:lnTo>
                  <a:lnTo>
                    <a:pt x="104" y="40"/>
                  </a:lnTo>
                  <a:lnTo>
                    <a:pt x="104" y="40"/>
                  </a:lnTo>
                  <a:close/>
                  <a:moveTo>
                    <a:pt x="121" y="11"/>
                  </a:moveTo>
                  <a:lnTo>
                    <a:pt x="121" y="11"/>
                  </a:lnTo>
                  <a:lnTo>
                    <a:pt x="135" y="12"/>
                  </a:lnTo>
                  <a:lnTo>
                    <a:pt x="135" y="12"/>
                  </a:lnTo>
                  <a:lnTo>
                    <a:pt x="125" y="17"/>
                  </a:lnTo>
                  <a:lnTo>
                    <a:pt x="116" y="22"/>
                  </a:lnTo>
                  <a:lnTo>
                    <a:pt x="100" y="33"/>
                  </a:lnTo>
                  <a:lnTo>
                    <a:pt x="100" y="33"/>
                  </a:lnTo>
                  <a:lnTo>
                    <a:pt x="106" y="29"/>
                  </a:lnTo>
                  <a:lnTo>
                    <a:pt x="112" y="24"/>
                  </a:lnTo>
                  <a:lnTo>
                    <a:pt x="117" y="19"/>
                  </a:lnTo>
                  <a:lnTo>
                    <a:pt x="121" y="13"/>
                  </a:lnTo>
                  <a:lnTo>
                    <a:pt x="121" y="13"/>
                  </a:lnTo>
                  <a:lnTo>
                    <a:pt x="121" y="11"/>
                  </a:lnTo>
                  <a:lnTo>
                    <a:pt x="121" y="11"/>
                  </a:lnTo>
                  <a:close/>
                  <a:moveTo>
                    <a:pt x="105" y="13"/>
                  </a:moveTo>
                  <a:lnTo>
                    <a:pt x="105" y="13"/>
                  </a:lnTo>
                  <a:lnTo>
                    <a:pt x="106" y="12"/>
                  </a:lnTo>
                  <a:lnTo>
                    <a:pt x="105" y="11"/>
                  </a:lnTo>
                  <a:lnTo>
                    <a:pt x="105" y="11"/>
                  </a:lnTo>
                  <a:lnTo>
                    <a:pt x="119" y="11"/>
                  </a:lnTo>
                  <a:lnTo>
                    <a:pt x="119" y="11"/>
                  </a:lnTo>
                  <a:lnTo>
                    <a:pt x="100" y="24"/>
                  </a:lnTo>
                  <a:lnTo>
                    <a:pt x="79" y="37"/>
                  </a:lnTo>
                  <a:lnTo>
                    <a:pt x="79" y="37"/>
                  </a:lnTo>
                  <a:lnTo>
                    <a:pt x="78" y="37"/>
                  </a:lnTo>
                  <a:lnTo>
                    <a:pt x="78" y="37"/>
                  </a:lnTo>
                  <a:lnTo>
                    <a:pt x="84" y="31"/>
                  </a:lnTo>
                  <a:lnTo>
                    <a:pt x="84" y="31"/>
                  </a:lnTo>
                  <a:lnTo>
                    <a:pt x="94" y="22"/>
                  </a:lnTo>
                  <a:lnTo>
                    <a:pt x="105" y="13"/>
                  </a:lnTo>
                  <a:lnTo>
                    <a:pt x="105" y="13"/>
                  </a:lnTo>
                  <a:close/>
                  <a:moveTo>
                    <a:pt x="81" y="44"/>
                  </a:moveTo>
                  <a:lnTo>
                    <a:pt x="81" y="44"/>
                  </a:lnTo>
                  <a:lnTo>
                    <a:pt x="75" y="44"/>
                  </a:lnTo>
                  <a:lnTo>
                    <a:pt x="75" y="44"/>
                  </a:lnTo>
                  <a:lnTo>
                    <a:pt x="96" y="29"/>
                  </a:lnTo>
                  <a:lnTo>
                    <a:pt x="117" y="16"/>
                  </a:lnTo>
                  <a:lnTo>
                    <a:pt x="117" y="16"/>
                  </a:lnTo>
                  <a:lnTo>
                    <a:pt x="108" y="23"/>
                  </a:lnTo>
                  <a:lnTo>
                    <a:pt x="100" y="30"/>
                  </a:lnTo>
                  <a:lnTo>
                    <a:pt x="100" y="30"/>
                  </a:lnTo>
                  <a:lnTo>
                    <a:pt x="86" y="40"/>
                  </a:lnTo>
                  <a:lnTo>
                    <a:pt x="86" y="40"/>
                  </a:lnTo>
                  <a:lnTo>
                    <a:pt x="86" y="41"/>
                  </a:lnTo>
                  <a:lnTo>
                    <a:pt x="86" y="43"/>
                  </a:lnTo>
                  <a:lnTo>
                    <a:pt x="88" y="43"/>
                  </a:lnTo>
                  <a:lnTo>
                    <a:pt x="88" y="43"/>
                  </a:lnTo>
                  <a:lnTo>
                    <a:pt x="98" y="37"/>
                  </a:lnTo>
                  <a:lnTo>
                    <a:pt x="109" y="30"/>
                  </a:lnTo>
                  <a:lnTo>
                    <a:pt x="128" y="17"/>
                  </a:lnTo>
                  <a:lnTo>
                    <a:pt x="128" y="17"/>
                  </a:lnTo>
                  <a:lnTo>
                    <a:pt x="133" y="15"/>
                  </a:lnTo>
                  <a:lnTo>
                    <a:pt x="129" y="18"/>
                  </a:lnTo>
                  <a:lnTo>
                    <a:pt x="129" y="18"/>
                  </a:lnTo>
                  <a:lnTo>
                    <a:pt x="123" y="24"/>
                  </a:lnTo>
                  <a:lnTo>
                    <a:pt x="116" y="29"/>
                  </a:lnTo>
                  <a:lnTo>
                    <a:pt x="116" y="29"/>
                  </a:lnTo>
                  <a:lnTo>
                    <a:pt x="99" y="43"/>
                  </a:lnTo>
                  <a:lnTo>
                    <a:pt x="99" y="43"/>
                  </a:lnTo>
                  <a:lnTo>
                    <a:pt x="99" y="44"/>
                  </a:lnTo>
                  <a:lnTo>
                    <a:pt x="99" y="44"/>
                  </a:lnTo>
                  <a:lnTo>
                    <a:pt x="99" y="44"/>
                  </a:lnTo>
                  <a:lnTo>
                    <a:pt x="81" y="44"/>
                  </a:lnTo>
                  <a:lnTo>
                    <a:pt x="81" y="44"/>
                  </a:lnTo>
                  <a:close/>
                  <a:moveTo>
                    <a:pt x="99" y="34"/>
                  </a:moveTo>
                  <a:lnTo>
                    <a:pt x="99" y="34"/>
                  </a:lnTo>
                  <a:lnTo>
                    <a:pt x="96" y="36"/>
                  </a:lnTo>
                  <a:lnTo>
                    <a:pt x="96" y="36"/>
                  </a:lnTo>
                  <a:lnTo>
                    <a:pt x="99" y="34"/>
                  </a:lnTo>
                  <a:lnTo>
                    <a:pt x="99" y="34"/>
                  </a:lnTo>
                  <a:close/>
                  <a:moveTo>
                    <a:pt x="88" y="11"/>
                  </a:moveTo>
                  <a:lnTo>
                    <a:pt x="88" y="11"/>
                  </a:lnTo>
                  <a:lnTo>
                    <a:pt x="80" y="16"/>
                  </a:lnTo>
                  <a:lnTo>
                    <a:pt x="72" y="22"/>
                  </a:lnTo>
                  <a:lnTo>
                    <a:pt x="57" y="33"/>
                  </a:lnTo>
                  <a:lnTo>
                    <a:pt x="57" y="33"/>
                  </a:lnTo>
                  <a:lnTo>
                    <a:pt x="63" y="29"/>
                  </a:lnTo>
                  <a:lnTo>
                    <a:pt x="69" y="24"/>
                  </a:lnTo>
                  <a:lnTo>
                    <a:pt x="74" y="18"/>
                  </a:lnTo>
                  <a:lnTo>
                    <a:pt x="78" y="13"/>
                  </a:lnTo>
                  <a:lnTo>
                    <a:pt x="78" y="13"/>
                  </a:lnTo>
                  <a:lnTo>
                    <a:pt x="78" y="12"/>
                  </a:lnTo>
                  <a:lnTo>
                    <a:pt x="78" y="11"/>
                  </a:lnTo>
                  <a:lnTo>
                    <a:pt x="76" y="11"/>
                  </a:lnTo>
                  <a:lnTo>
                    <a:pt x="76" y="11"/>
                  </a:lnTo>
                  <a:lnTo>
                    <a:pt x="57" y="26"/>
                  </a:lnTo>
                  <a:lnTo>
                    <a:pt x="46" y="32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7" y="26"/>
                  </a:lnTo>
                  <a:lnTo>
                    <a:pt x="47" y="26"/>
                  </a:lnTo>
                  <a:lnTo>
                    <a:pt x="63" y="13"/>
                  </a:lnTo>
                  <a:lnTo>
                    <a:pt x="63" y="13"/>
                  </a:lnTo>
                  <a:lnTo>
                    <a:pt x="63" y="11"/>
                  </a:lnTo>
                  <a:lnTo>
                    <a:pt x="62" y="11"/>
                  </a:lnTo>
                  <a:lnTo>
                    <a:pt x="62" y="11"/>
                  </a:lnTo>
                  <a:lnTo>
                    <a:pt x="55" y="14"/>
                  </a:lnTo>
                  <a:lnTo>
                    <a:pt x="48" y="18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2" y="37"/>
                  </a:lnTo>
                  <a:lnTo>
                    <a:pt x="24" y="35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45" y="13"/>
                  </a:lnTo>
                  <a:lnTo>
                    <a:pt x="45" y="13"/>
                  </a:lnTo>
                  <a:lnTo>
                    <a:pt x="45" y="12"/>
                  </a:lnTo>
                  <a:lnTo>
                    <a:pt x="45" y="11"/>
                  </a:lnTo>
                  <a:lnTo>
                    <a:pt x="44" y="11"/>
                  </a:lnTo>
                  <a:lnTo>
                    <a:pt x="43" y="11"/>
                  </a:lnTo>
                  <a:lnTo>
                    <a:pt x="43" y="11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20" y="29"/>
                  </a:lnTo>
                  <a:lnTo>
                    <a:pt x="25" y="24"/>
                  </a:lnTo>
                  <a:lnTo>
                    <a:pt x="30" y="17"/>
                  </a:lnTo>
                  <a:lnTo>
                    <a:pt x="35" y="10"/>
                  </a:lnTo>
                  <a:lnTo>
                    <a:pt x="35" y="10"/>
                  </a:lnTo>
                  <a:lnTo>
                    <a:pt x="88" y="11"/>
                  </a:lnTo>
                  <a:lnTo>
                    <a:pt x="88" y="11"/>
                  </a:lnTo>
                  <a:close/>
                  <a:moveTo>
                    <a:pt x="53" y="35"/>
                  </a:moveTo>
                  <a:lnTo>
                    <a:pt x="53" y="35"/>
                  </a:lnTo>
                  <a:lnTo>
                    <a:pt x="55" y="34"/>
                  </a:lnTo>
                  <a:lnTo>
                    <a:pt x="55" y="34"/>
                  </a:lnTo>
                  <a:lnTo>
                    <a:pt x="53" y="35"/>
                  </a:lnTo>
                  <a:lnTo>
                    <a:pt x="53" y="35"/>
                  </a:lnTo>
                  <a:close/>
                  <a:moveTo>
                    <a:pt x="31" y="10"/>
                  </a:moveTo>
                  <a:lnTo>
                    <a:pt x="31" y="10"/>
                  </a:lnTo>
                  <a:lnTo>
                    <a:pt x="20" y="18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4" y="22"/>
                  </a:lnTo>
                  <a:lnTo>
                    <a:pt x="17" y="18"/>
                  </a:lnTo>
                  <a:lnTo>
                    <a:pt x="23" y="10"/>
                  </a:lnTo>
                  <a:lnTo>
                    <a:pt x="23" y="10"/>
                  </a:lnTo>
                  <a:lnTo>
                    <a:pt x="31" y="10"/>
                  </a:lnTo>
                  <a:lnTo>
                    <a:pt x="31" y="10"/>
                  </a:lnTo>
                  <a:close/>
                </a:path>
              </a:pathLst>
            </a:custGeom>
            <a:solidFill>
              <a:srgbClr val="FBA6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060" tIns="49530" rIns="99060" bIns="4953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950"/>
            </a:p>
          </p:txBody>
        </p:sp>
        <p:sp>
          <p:nvSpPr>
            <p:cNvPr id="20" name="PA_库_任意多边形 2540"/>
            <p:cNvSpPr>
              <a:spLocks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7506608" y="5937405"/>
              <a:ext cx="450568" cy="418743"/>
            </a:xfrm>
            <a:custGeom>
              <a:avLst/>
              <a:gdLst/>
              <a:ahLst/>
              <a:cxnLst>
                <a:cxn ang="0">
                  <a:pos x="130" y="0"/>
                </a:cxn>
                <a:cxn ang="0">
                  <a:pos x="40" y="2"/>
                </a:cxn>
                <a:cxn ang="0">
                  <a:pos x="27" y="7"/>
                </a:cxn>
                <a:cxn ang="0">
                  <a:pos x="14" y="43"/>
                </a:cxn>
                <a:cxn ang="0">
                  <a:pos x="5" y="122"/>
                </a:cxn>
                <a:cxn ang="0">
                  <a:pos x="37" y="151"/>
                </a:cxn>
                <a:cxn ang="0">
                  <a:pos x="122" y="150"/>
                </a:cxn>
                <a:cxn ang="0">
                  <a:pos x="158" y="116"/>
                </a:cxn>
                <a:cxn ang="0">
                  <a:pos x="161" y="35"/>
                </a:cxn>
                <a:cxn ang="0">
                  <a:pos x="118" y="133"/>
                </a:cxn>
                <a:cxn ang="0">
                  <a:pos x="122" y="117"/>
                </a:cxn>
                <a:cxn ang="0">
                  <a:pos x="121" y="109"/>
                </a:cxn>
                <a:cxn ang="0">
                  <a:pos x="105" y="108"/>
                </a:cxn>
                <a:cxn ang="0">
                  <a:pos x="91" y="104"/>
                </a:cxn>
                <a:cxn ang="0">
                  <a:pos x="85" y="98"/>
                </a:cxn>
                <a:cxn ang="0">
                  <a:pos x="88" y="101"/>
                </a:cxn>
                <a:cxn ang="0">
                  <a:pos x="133" y="117"/>
                </a:cxn>
                <a:cxn ang="0">
                  <a:pos x="136" y="106"/>
                </a:cxn>
                <a:cxn ang="0">
                  <a:pos x="129" y="98"/>
                </a:cxn>
                <a:cxn ang="0">
                  <a:pos x="125" y="93"/>
                </a:cxn>
                <a:cxn ang="0">
                  <a:pos x="126" y="133"/>
                </a:cxn>
                <a:cxn ang="0">
                  <a:pos x="104" y="106"/>
                </a:cxn>
                <a:cxn ang="0">
                  <a:pos x="97" y="98"/>
                </a:cxn>
                <a:cxn ang="0">
                  <a:pos x="124" y="91"/>
                </a:cxn>
                <a:cxn ang="0">
                  <a:pos x="87" y="93"/>
                </a:cxn>
                <a:cxn ang="0">
                  <a:pos x="49" y="106"/>
                </a:cxn>
                <a:cxn ang="0">
                  <a:pos x="136" y="29"/>
                </a:cxn>
                <a:cxn ang="0">
                  <a:pos x="29" y="135"/>
                </a:cxn>
                <a:cxn ang="0">
                  <a:pos x="74" y="69"/>
                </a:cxn>
                <a:cxn ang="0">
                  <a:pos x="25" y="121"/>
                </a:cxn>
                <a:cxn ang="0">
                  <a:pos x="39" y="58"/>
                </a:cxn>
                <a:cxn ang="0">
                  <a:pos x="34" y="52"/>
                </a:cxn>
                <a:cxn ang="0">
                  <a:pos x="26" y="41"/>
                </a:cxn>
                <a:cxn ang="0">
                  <a:pos x="21" y="38"/>
                </a:cxn>
                <a:cxn ang="0">
                  <a:pos x="19" y="36"/>
                </a:cxn>
                <a:cxn ang="0">
                  <a:pos x="14" y="31"/>
                </a:cxn>
                <a:cxn ang="0">
                  <a:pos x="34" y="34"/>
                </a:cxn>
                <a:cxn ang="0">
                  <a:pos x="22" y="36"/>
                </a:cxn>
                <a:cxn ang="0">
                  <a:pos x="37" y="44"/>
                </a:cxn>
                <a:cxn ang="0">
                  <a:pos x="60" y="44"/>
                </a:cxn>
                <a:cxn ang="0">
                  <a:pos x="58" y="36"/>
                </a:cxn>
                <a:cxn ang="0">
                  <a:pos x="67" y="48"/>
                </a:cxn>
                <a:cxn ang="0">
                  <a:pos x="63" y="53"/>
                </a:cxn>
                <a:cxn ang="0">
                  <a:pos x="131" y="13"/>
                </a:cxn>
                <a:cxn ang="0">
                  <a:pos x="66" y="68"/>
                </a:cxn>
                <a:cxn ang="0">
                  <a:pos x="79" y="56"/>
                </a:cxn>
                <a:cxn ang="0">
                  <a:pos x="58" y="81"/>
                </a:cxn>
                <a:cxn ang="0">
                  <a:pos x="100" y="45"/>
                </a:cxn>
                <a:cxn ang="0">
                  <a:pos x="110" y="38"/>
                </a:cxn>
                <a:cxn ang="0">
                  <a:pos x="128" y="24"/>
                </a:cxn>
                <a:cxn ang="0">
                  <a:pos x="70" y="55"/>
                </a:cxn>
                <a:cxn ang="0">
                  <a:pos x="70" y="55"/>
                </a:cxn>
                <a:cxn ang="0">
                  <a:pos x="143" y="24"/>
                </a:cxn>
                <a:cxn ang="0">
                  <a:pos x="141" y="23"/>
                </a:cxn>
                <a:cxn ang="0">
                  <a:pos x="62" y="93"/>
                </a:cxn>
                <a:cxn ang="0">
                  <a:pos x="75" y="75"/>
                </a:cxn>
                <a:cxn ang="0">
                  <a:pos x="59" y="52"/>
                </a:cxn>
                <a:cxn ang="0">
                  <a:pos x="36" y="140"/>
                </a:cxn>
                <a:cxn ang="0">
                  <a:pos x="144" y="37"/>
                </a:cxn>
                <a:cxn ang="0">
                  <a:pos x="68" y="109"/>
                </a:cxn>
                <a:cxn ang="0">
                  <a:pos x="134" y="129"/>
                </a:cxn>
              </a:cxnLst>
              <a:rect l="0" t="0" r="r" b="b"/>
              <a:pathLst>
                <a:path w="161" h="151">
                  <a:moveTo>
                    <a:pt x="160" y="28"/>
                  </a:moveTo>
                  <a:lnTo>
                    <a:pt x="160" y="28"/>
                  </a:lnTo>
                  <a:lnTo>
                    <a:pt x="153" y="22"/>
                  </a:lnTo>
                  <a:lnTo>
                    <a:pt x="146" y="15"/>
                  </a:lnTo>
                  <a:lnTo>
                    <a:pt x="139" y="9"/>
                  </a:lnTo>
                  <a:lnTo>
                    <a:pt x="132" y="1"/>
                  </a:lnTo>
                  <a:lnTo>
                    <a:pt x="132" y="1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29" y="0"/>
                  </a:lnTo>
                  <a:lnTo>
                    <a:pt x="127" y="1"/>
                  </a:lnTo>
                  <a:lnTo>
                    <a:pt x="127" y="1"/>
                  </a:lnTo>
                  <a:lnTo>
                    <a:pt x="114" y="11"/>
                  </a:lnTo>
                  <a:lnTo>
                    <a:pt x="102" y="23"/>
                  </a:lnTo>
                  <a:lnTo>
                    <a:pt x="77" y="46"/>
                  </a:lnTo>
                  <a:lnTo>
                    <a:pt x="77" y="46"/>
                  </a:lnTo>
                  <a:lnTo>
                    <a:pt x="59" y="2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9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27" y="7"/>
                  </a:lnTo>
                  <a:lnTo>
                    <a:pt x="19" y="14"/>
                  </a:lnTo>
                  <a:lnTo>
                    <a:pt x="10" y="20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1" y="26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4" y="43"/>
                  </a:lnTo>
                  <a:lnTo>
                    <a:pt x="25" y="55"/>
                  </a:lnTo>
                  <a:lnTo>
                    <a:pt x="36" y="69"/>
                  </a:lnTo>
                  <a:lnTo>
                    <a:pt x="48" y="81"/>
                  </a:lnTo>
                  <a:lnTo>
                    <a:pt x="48" y="81"/>
                  </a:lnTo>
                  <a:lnTo>
                    <a:pt x="38" y="91"/>
                  </a:lnTo>
                  <a:lnTo>
                    <a:pt x="27" y="100"/>
                  </a:lnTo>
                  <a:lnTo>
                    <a:pt x="17" y="110"/>
                  </a:lnTo>
                  <a:lnTo>
                    <a:pt x="6" y="120"/>
                  </a:lnTo>
                  <a:lnTo>
                    <a:pt x="6" y="120"/>
                  </a:lnTo>
                  <a:lnTo>
                    <a:pt x="5" y="122"/>
                  </a:lnTo>
                  <a:lnTo>
                    <a:pt x="5" y="122"/>
                  </a:lnTo>
                  <a:lnTo>
                    <a:pt x="5" y="124"/>
                  </a:lnTo>
                  <a:lnTo>
                    <a:pt x="6" y="127"/>
                  </a:lnTo>
                  <a:lnTo>
                    <a:pt x="6" y="127"/>
                  </a:lnTo>
                  <a:lnTo>
                    <a:pt x="13" y="133"/>
                  </a:lnTo>
                  <a:lnTo>
                    <a:pt x="20" y="139"/>
                  </a:lnTo>
                  <a:lnTo>
                    <a:pt x="27" y="146"/>
                  </a:lnTo>
                  <a:lnTo>
                    <a:pt x="34" y="151"/>
                  </a:lnTo>
                  <a:lnTo>
                    <a:pt x="34" y="151"/>
                  </a:lnTo>
                  <a:lnTo>
                    <a:pt x="35" y="151"/>
                  </a:lnTo>
                  <a:lnTo>
                    <a:pt x="35" y="151"/>
                  </a:lnTo>
                  <a:lnTo>
                    <a:pt x="37" y="151"/>
                  </a:lnTo>
                  <a:lnTo>
                    <a:pt x="39" y="150"/>
                  </a:lnTo>
                  <a:lnTo>
                    <a:pt x="39" y="150"/>
                  </a:lnTo>
                  <a:lnTo>
                    <a:pt x="50" y="138"/>
                  </a:lnTo>
                  <a:lnTo>
                    <a:pt x="60" y="128"/>
                  </a:lnTo>
                  <a:lnTo>
                    <a:pt x="82" y="107"/>
                  </a:lnTo>
                  <a:lnTo>
                    <a:pt x="82" y="107"/>
                  </a:lnTo>
                  <a:lnTo>
                    <a:pt x="93" y="118"/>
                  </a:lnTo>
                  <a:lnTo>
                    <a:pt x="102" y="128"/>
                  </a:lnTo>
                  <a:lnTo>
                    <a:pt x="112" y="139"/>
                  </a:lnTo>
                  <a:lnTo>
                    <a:pt x="122" y="150"/>
                  </a:lnTo>
                  <a:lnTo>
                    <a:pt x="122" y="150"/>
                  </a:lnTo>
                  <a:lnTo>
                    <a:pt x="123" y="150"/>
                  </a:lnTo>
                  <a:lnTo>
                    <a:pt x="123" y="150"/>
                  </a:lnTo>
                  <a:lnTo>
                    <a:pt x="126" y="151"/>
                  </a:lnTo>
                  <a:lnTo>
                    <a:pt x="128" y="150"/>
                  </a:lnTo>
                  <a:lnTo>
                    <a:pt x="128" y="150"/>
                  </a:lnTo>
                  <a:lnTo>
                    <a:pt x="144" y="135"/>
                  </a:lnTo>
                  <a:lnTo>
                    <a:pt x="152" y="128"/>
                  </a:lnTo>
                  <a:lnTo>
                    <a:pt x="158" y="120"/>
                  </a:lnTo>
                  <a:lnTo>
                    <a:pt x="158" y="120"/>
                  </a:lnTo>
                  <a:lnTo>
                    <a:pt x="159" y="118"/>
                  </a:lnTo>
                  <a:lnTo>
                    <a:pt x="158" y="116"/>
                  </a:lnTo>
                  <a:lnTo>
                    <a:pt x="158" y="116"/>
                  </a:lnTo>
                  <a:lnTo>
                    <a:pt x="157" y="115"/>
                  </a:lnTo>
                  <a:lnTo>
                    <a:pt x="157" y="115"/>
                  </a:lnTo>
                  <a:lnTo>
                    <a:pt x="147" y="104"/>
                  </a:lnTo>
                  <a:lnTo>
                    <a:pt x="138" y="93"/>
                  </a:lnTo>
                  <a:lnTo>
                    <a:pt x="118" y="72"/>
                  </a:lnTo>
                  <a:lnTo>
                    <a:pt x="118" y="72"/>
                  </a:lnTo>
                  <a:lnTo>
                    <a:pt x="139" y="54"/>
                  </a:lnTo>
                  <a:lnTo>
                    <a:pt x="159" y="37"/>
                  </a:lnTo>
                  <a:lnTo>
                    <a:pt x="159" y="37"/>
                  </a:lnTo>
                  <a:lnTo>
                    <a:pt x="161" y="35"/>
                  </a:lnTo>
                  <a:lnTo>
                    <a:pt x="161" y="34"/>
                  </a:lnTo>
                  <a:lnTo>
                    <a:pt x="161" y="34"/>
                  </a:lnTo>
                  <a:lnTo>
                    <a:pt x="161" y="31"/>
                  </a:lnTo>
                  <a:lnTo>
                    <a:pt x="160" y="28"/>
                  </a:lnTo>
                  <a:lnTo>
                    <a:pt x="160" y="28"/>
                  </a:lnTo>
                  <a:close/>
                  <a:moveTo>
                    <a:pt x="121" y="137"/>
                  </a:moveTo>
                  <a:lnTo>
                    <a:pt x="121" y="137"/>
                  </a:lnTo>
                  <a:lnTo>
                    <a:pt x="121" y="137"/>
                  </a:lnTo>
                  <a:lnTo>
                    <a:pt x="121" y="137"/>
                  </a:lnTo>
                  <a:lnTo>
                    <a:pt x="118" y="133"/>
                  </a:lnTo>
                  <a:lnTo>
                    <a:pt x="118" y="133"/>
                  </a:lnTo>
                  <a:lnTo>
                    <a:pt x="127" y="125"/>
                  </a:lnTo>
                  <a:lnTo>
                    <a:pt x="127" y="125"/>
                  </a:lnTo>
                  <a:lnTo>
                    <a:pt x="133" y="121"/>
                  </a:lnTo>
                  <a:lnTo>
                    <a:pt x="138" y="117"/>
                  </a:lnTo>
                  <a:lnTo>
                    <a:pt x="138" y="117"/>
                  </a:lnTo>
                  <a:lnTo>
                    <a:pt x="129" y="126"/>
                  </a:lnTo>
                  <a:lnTo>
                    <a:pt x="121" y="137"/>
                  </a:lnTo>
                  <a:lnTo>
                    <a:pt x="121" y="137"/>
                  </a:lnTo>
                  <a:close/>
                  <a:moveTo>
                    <a:pt x="112" y="126"/>
                  </a:moveTo>
                  <a:lnTo>
                    <a:pt x="112" y="126"/>
                  </a:lnTo>
                  <a:lnTo>
                    <a:pt x="122" y="117"/>
                  </a:lnTo>
                  <a:lnTo>
                    <a:pt x="132" y="109"/>
                  </a:lnTo>
                  <a:lnTo>
                    <a:pt x="132" y="109"/>
                  </a:lnTo>
                  <a:lnTo>
                    <a:pt x="123" y="119"/>
                  </a:lnTo>
                  <a:lnTo>
                    <a:pt x="116" y="131"/>
                  </a:lnTo>
                  <a:lnTo>
                    <a:pt x="116" y="131"/>
                  </a:lnTo>
                  <a:lnTo>
                    <a:pt x="112" y="126"/>
                  </a:lnTo>
                  <a:lnTo>
                    <a:pt x="112" y="126"/>
                  </a:lnTo>
                  <a:close/>
                  <a:moveTo>
                    <a:pt x="106" y="120"/>
                  </a:moveTo>
                  <a:lnTo>
                    <a:pt x="106" y="120"/>
                  </a:lnTo>
                  <a:lnTo>
                    <a:pt x="116" y="113"/>
                  </a:lnTo>
                  <a:lnTo>
                    <a:pt x="121" y="109"/>
                  </a:lnTo>
                  <a:lnTo>
                    <a:pt x="124" y="105"/>
                  </a:lnTo>
                  <a:lnTo>
                    <a:pt x="124" y="105"/>
                  </a:lnTo>
                  <a:lnTo>
                    <a:pt x="116" y="114"/>
                  </a:lnTo>
                  <a:lnTo>
                    <a:pt x="113" y="119"/>
                  </a:lnTo>
                  <a:lnTo>
                    <a:pt x="109" y="123"/>
                  </a:lnTo>
                  <a:lnTo>
                    <a:pt x="109" y="123"/>
                  </a:lnTo>
                  <a:lnTo>
                    <a:pt x="106" y="120"/>
                  </a:lnTo>
                  <a:lnTo>
                    <a:pt x="106" y="120"/>
                  </a:lnTo>
                  <a:close/>
                  <a:moveTo>
                    <a:pt x="99" y="112"/>
                  </a:moveTo>
                  <a:lnTo>
                    <a:pt x="99" y="112"/>
                  </a:lnTo>
                  <a:lnTo>
                    <a:pt x="105" y="108"/>
                  </a:lnTo>
                  <a:lnTo>
                    <a:pt x="110" y="104"/>
                  </a:lnTo>
                  <a:lnTo>
                    <a:pt x="121" y="95"/>
                  </a:lnTo>
                  <a:lnTo>
                    <a:pt x="121" y="95"/>
                  </a:lnTo>
                  <a:lnTo>
                    <a:pt x="115" y="103"/>
                  </a:lnTo>
                  <a:lnTo>
                    <a:pt x="115" y="103"/>
                  </a:lnTo>
                  <a:lnTo>
                    <a:pt x="105" y="118"/>
                  </a:lnTo>
                  <a:lnTo>
                    <a:pt x="105" y="118"/>
                  </a:lnTo>
                  <a:lnTo>
                    <a:pt x="99" y="112"/>
                  </a:lnTo>
                  <a:lnTo>
                    <a:pt x="99" y="112"/>
                  </a:lnTo>
                  <a:close/>
                  <a:moveTo>
                    <a:pt x="91" y="104"/>
                  </a:moveTo>
                  <a:lnTo>
                    <a:pt x="91" y="104"/>
                  </a:lnTo>
                  <a:lnTo>
                    <a:pt x="103" y="97"/>
                  </a:lnTo>
                  <a:lnTo>
                    <a:pt x="113" y="88"/>
                  </a:lnTo>
                  <a:lnTo>
                    <a:pt x="113" y="88"/>
                  </a:lnTo>
                  <a:lnTo>
                    <a:pt x="109" y="94"/>
                  </a:lnTo>
                  <a:lnTo>
                    <a:pt x="105" y="101"/>
                  </a:lnTo>
                  <a:lnTo>
                    <a:pt x="105" y="101"/>
                  </a:lnTo>
                  <a:lnTo>
                    <a:pt x="97" y="109"/>
                  </a:lnTo>
                  <a:lnTo>
                    <a:pt x="97" y="109"/>
                  </a:lnTo>
                  <a:lnTo>
                    <a:pt x="91" y="104"/>
                  </a:lnTo>
                  <a:lnTo>
                    <a:pt x="91" y="104"/>
                  </a:lnTo>
                  <a:close/>
                  <a:moveTo>
                    <a:pt x="85" y="98"/>
                  </a:moveTo>
                  <a:lnTo>
                    <a:pt x="85" y="98"/>
                  </a:lnTo>
                  <a:lnTo>
                    <a:pt x="85" y="98"/>
                  </a:lnTo>
                  <a:lnTo>
                    <a:pt x="85" y="98"/>
                  </a:lnTo>
                  <a:lnTo>
                    <a:pt x="108" y="80"/>
                  </a:lnTo>
                  <a:lnTo>
                    <a:pt x="108" y="80"/>
                  </a:lnTo>
                  <a:lnTo>
                    <a:pt x="106" y="83"/>
                  </a:lnTo>
                  <a:lnTo>
                    <a:pt x="103" y="86"/>
                  </a:lnTo>
                  <a:lnTo>
                    <a:pt x="98" y="93"/>
                  </a:lnTo>
                  <a:lnTo>
                    <a:pt x="98" y="93"/>
                  </a:lnTo>
                  <a:lnTo>
                    <a:pt x="88" y="101"/>
                  </a:lnTo>
                  <a:lnTo>
                    <a:pt x="88" y="101"/>
                  </a:lnTo>
                  <a:lnTo>
                    <a:pt x="85" y="98"/>
                  </a:lnTo>
                  <a:lnTo>
                    <a:pt x="85" y="98"/>
                  </a:lnTo>
                  <a:close/>
                  <a:moveTo>
                    <a:pt x="133" y="126"/>
                  </a:moveTo>
                  <a:lnTo>
                    <a:pt x="133" y="126"/>
                  </a:lnTo>
                  <a:lnTo>
                    <a:pt x="143" y="115"/>
                  </a:lnTo>
                  <a:lnTo>
                    <a:pt x="143" y="115"/>
                  </a:lnTo>
                  <a:lnTo>
                    <a:pt x="144" y="113"/>
                  </a:lnTo>
                  <a:lnTo>
                    <a:pt x="142" y="113"/>
                  </a:lnTo>
                  <a:lnTo>
                    <a:pt x="142" y="113"/>
                  </a:lnTo>
                  <a:lnTo>
                    <a:pt x="137" y="114"/>
                  </a:lnTo>
                  <a:lnTo>
                    <a:pt x="133" y="117"/>
                  </a:lnTo>
                  <a:lnTo>
                    <a:pt x="125" y="123"/>
                  </a:lnTo>
                  <a:lnTo>
                    <a:pt x="125" y="123"/>
                  </a:lnTo>
                  <a:lnTo>
                    <a:pt x="120" y="129"/>
                  </a:lnTo>
                  <a:lnTo>
                    <a:pt x="120" y="129"/>
                  </a:lnTo>
                  <a:lnTo>
                    <a:pt x="122" y="125"/>
                  </a:lnTo>
                  <a:lnTo>
                    <a:pt x="122" y="125"/>
                  </a:lnTo>
                  <a:lnTo>
                    <a:pt x="128" y="116"/>
                  </a:lnTo>
                  <a:lnTo>
                    <a:pt x="136" y="107"/>
                  </a:lnTo>
                  <a:lnTo>
                    <a:pt x="136" y="107"/>
                  </a:lnTo>
                  <a:lnTo>
                    <a:pt x="137" y="107"/>
                  </a:lnTo>
                  <a:lnTo>
                    <a:pt x="136" y="106"/>
                  </a:lnTo>
                  <a:lnTo>
                    <a:pt x="135" y="106"/>
                  </a:lnTo>
                  <a:lnTo>
                    <a:pt x="135" y="106"/>
                  </a:lnTo>
                  <a:lnTo>
                    <a:pt x="128" y="109"/>
                  </a:lnTo>
                  <a:lnTo>
                    <a:pt x="122" y="114"/>
                  </a:lnTo>
                  <a:lnTo>
                    <a:pt x="110" y="124"/>
                  </a:lnTo>
                  <a:lnTo>
                    <a:pt x="110" y="124"/>
                  </a:lnTo>
                  <a:lnTo>
                    <a:pt x="120" y="113"/>
                  </a:lnTo>
                  <a:lnTo>
                    <a:pt x="131" y="100"/>
                  </a:lnTo>
                  <a:lnTo>
                    <a:pt x="131" y="100"/>
                  </a:lnTo>
                  <a:lnTo>
                    <a:pt x="130" y="99"/>
                  </a:lnTo>
                  <a:lnTo>
                    <a:pt x="129" y="98"/>
                  </a:lnTo>
                  <a:lnTo>
                    <a:pt x="129" y="98"/>
                  </a:lnTo>
                  <a:lnTo>
                    <a:pt x="120" y="105"/>
                  </a:lnTo>
                  <a:lnTo>
                    <a:pt x="111" y="113"/>
                  </a:lnTo>
                  <a:lnTo>
                    <a:pt x="111" y="113"/>
                  </a:lnTo>
                  <a:lnTo>
                    <a:pt x="108" y="116"/>
                  </a:lnTo>
                  <a:lnTo>
                    <a:pt x="109" y="114"/>
                  </a:lnTo>
                  <a:lnTo>
                    <a:pt x="114" y="108"/>
                  </a:lnTo>
                  <a:lnTo>
                    <a:pt x="114" y="108"/>
                  </a:lnTo>
                  <a:lnTo>
                    <a:pt x="120" y="101"/>
                  </a:lnTo>
                  <a:lnTo>
                    <a:pt x="125" y="93"/>
                  </a:lnTo>
                  <a:lnTo>
                    <a:pt x="125" y="93"/>
                  </a:lnTo>
                  <a:lnTo>
                    <a:pt x="125" y="92"/>
                  </a:lnTo>
                  <a:lnTo>
                    <a:pt x="125" y="92"/>
                  </a:lnTo>
                  <a:lnTo>
                    <a:pt x="136" y="105"/>
                  </a:lnTo>
                  <a:lnTo>
                    <a:pt x="148" y="117"/>
                  </a:lnTo>
                  <a:lnTo>
                    <a:pt x="148" y="117"/>
                  </a:lnTo>
                  <a:lnTo>
                    <a:pt x="140" y="123"/>
                  </a:lnTo>
                  <a:lnTo>
                    <a:pt x="132" y="128"/>
                  </a:lnTo>
                  <a:lnTo>
                    <a:pt x="132" y="128"/>
                  </a:lnTo>
                  <a:lnTo>
                    <a:pt x="126" y="133"/>
                  </a:lnTo>
                  <a:lnTo>
                    <a:pt x="125" y="133"/>
                  </a:lnTo>
                  <a:lnTo>
                    <a:pt x="126" y="133"/>
                  </a:lnTo>
                  <a:lnTo>
                    <a:pt x="133" y="126"/>
                  </a:lnTo>
                  <a:lnTo>
                    <a:pt x="133" y="126"/>
                  </a:lnTo>
                  <a:close/>
                  <a:moveTo>
                    <a:pt x="123" y="91"/>
                  </a:moveTo>
                  <a:lnTo>
                    <a:pt x="123" y="91"/>
                  </a:lnTo>
                  <a:lnTo>
                    <a:pt x="116" y="96"/>
                  </a:lnTo>
                  <a:lnTo>
                    <a:pt x="109" y="101"/>
                  </a:lnTo>
                  <a:lnTo>
                    <a:pt x="109" y="101"/>
                  </a:lnTo>
                  <a:lnTo>
                    <a:pt x="101" y="109"/>
                  </a:lnTo>
                  <a:lnTo>
                    <a:pt x="100" y="110"/>
                  </a:lnTo>
                  <a:lnTo>
                    <a:pt x="104" y="106"/>
                  </a:lnTo>
                  <a:lnTo>
                    <a:pt x="104" y="106"/>
                  </a:lnTo>
                  <a:lnTo>
                    <a:pt x="108" y="101"/>
                  </a:lnTo>
                  <a:lnTo>
                    <a:pt x="112" y="95"/>
                  </a:lnTo>
                  <a:lnTo>
                    <a:pt x="115" y="90"/>
                  </a:lnTo>
                  <a:lnTo>
                    <a:pt x="116" y="83"/>
                  </a:lnTo>
                  <a:lnTo>
                    <a:pt x="116" y="83"/>
                  </a:lnTo>
                  <a:lnTo>
                    <a:pt x="116" y="82"/>
                  </a:lnTo>
                  <a:lnTo>
                    <a:pt x="114" y="83"/>
                  </a:lnTo>
                  <a:lnTo>
                    <a:pt x="114" y="83"/>
                  </a:lnTo>
                  <a:lnTo>
                    <a:pt x="106" y="91"/>
                  </a:lnTo>
                  <a:lnTo>
                    <a:pt x="97" y="98"/>
                  </a:lnTo>
                  <a:lnTo>
                    <a:pt x="97" y="98"/>
                  </a:lnTo>
                  <a:lnTo>
                    <a:pt x="93" y="101"/>
                  </a:lnTo>
                  <a:lnTo>
                    <a:pt x="91" y="101"/>
                  </a:lnTo>
                  <a:lnTo>
                    <a:pt x="93" y="101"/>
                  </a:lnTo>
                  <a:lnTo>
                    <a:pt x="97" y="96"/>
                  </a:lnTo>
                  <a:lnTo>
                    <a:pt x="97" y="96"/>
                  </a:lnTo>
                  <a:lnTo>
                    <a:pt x="106" y="88"/>
                  </a:lnTo>
                  <a:lnTo>
                    <a:pt x="109" y="83"/>
                  </a:lnTo>
                  <a:lnTo>
                    <a:pt x="112" y="77"/>
                  </a:lnTo>
                  <a:lnTo>
                    <a:pt x="112" y="77"/>
                  </a:lnTo>
                  <a:lnTo>
                    <a:pt x="124" y="91"/>
                  </a:lnTo>
                  <a:lnTo>
                    <a:pt x="124" y="91"/>
                  </a:lnTo>
                  <a:lnTo>
                    <a:pt x="123" y="91"/>
                  </a:lnTo>
                  <a:lnTo>
                    <a:pt x="123" y="91"/>
                  </a:lnTo>
                  <a:close/>
                  <a:moveTo>
                    <a:pt x="110" y="75"/>
                  </a:moveTo>
                  <a:lnTo>
                    <a:pt x="110" y="75"/>
                  </a:lnTo>
                  <a:lnTo>
                    <a:pt x="110" y="75"/>
                  </a:lnTo>
                  <a:lnTo>
                    <a:pt x="110" y="75"/>
                  </a:lnTo>
                  <a:lnTo>
                    <a:pt x="98" y="85"/>
                  </a:lnTo>
                  <a:lnTo>
                    <a:pt x="85" y="94"/>
                  </a:lnTo>
                  <a:lnTo>
                    <a:pt x="85" y="94"/>
                  </a:lnTo>
                  <a:lnTo>
                    <a:pt x="87" y="93"/>
                  </a:lnTo>
                  <a:lnTo>
                    <a:pt x="87" y="93"/>
                  </a:lnTo>
                  <a:lnTo>
                    <a:pt x="102" y="78"/>
                  </a:lnTo>
                  <a:lnTo>
                    <a:pt x="102" y="78"/>
                  </a:lnTo>
                  <a:lnTo>
                    <a:pt x="108" y="72"/>
                  </a:lnTo>
                  <a:lnTo>
                    <a:pt x="108" y="72"/>
                  </a:lnTo>
                  <a:lnTo>
                    <a:pt x="108" y="74"/>
                  </a:lnTo>
                  <a:lnTo>
                    <a:pt x="110" y="75"/>
                  </a:lnTo>
                  <a:lnTo>
                    <a:pt x="110" y="75"/>
                  </a:lnTo>
                  <a:close/>
                  <a:moveTo>
                    <a:pt x="23" y="130"/>
                  </a:moveTo>
                  <a:lnTo>
                    <a:pt x="23" y="130"/>
                  </a:lnTo>
                  <a:lnTo>
                    <a:pt x="36" y="118"/>
                  </a:lnTo>
                  <a:lnTo>
                    <a:pt x="49" y="106"/>
                  </a:lnTo>
                  <a:lnTo>
                    <a:pt x="63" y="94"/>
                  </a:lnTo>
                  <a:lnTo>
                    <a:pt x="76" y="81"/>
                  </a:lnTo>
                  <a:lnTo>
                    <a:pt x="76" y="81"/>
                  </a:lnTo>
                  <a:lnTo>
                    <a:pt x="84" y="73"/>
                  </a:lnTo>
                  <a:lnTo>
                    <a:pt x="93" y="67"/>
                  </a:lnTo>
                  <a:lnTo>
                    <a:pt x="111" y="52"/>
                  </a:lnTo>
                  <a:lnTo>
                    <a:pt x="111" y="52"/>
                  </a:lnTo>
                  <a:lnTo>
                    <a:pt x="117" y="47"/>
                  </a:lnTo>
                  <a:lnTo>
                    <a:pt x="123" y="41"/>
                  </a:lnTo>
                  <a:lnTo>
                    <a:pt x="136" y="29"/>
                  </a:lnTo>
                  <a:lnTo>
                    <a:pt x="136" y="29"/>
                  </a:lnTo>
                  <a:lnTo>
                    <a:pt x="138" y="27"/>
                  </a:lnTo>
                  <a:lnTo>
                    <a:pt x="136" y="29"/>
                  </a:lnTo>
                  <a:lnTo>
                    <a:pt x="128" y="37"/>
                  </a:lnTo>
                  <a:lnTo>
                    <a:pt x="128" y="37"/>
                  </a:lnTo>
                  <a:lnTo>
                    <a:pt x="114" y="51"/>
                  </a:lnTo>
                  <a:lnTo>
                    <a:pt x="114" y="51"/>
                  </a:lnTo>
                  <a:lnTo>
                    <a:pt x="84" y="79"/>
                  </a:lnTo>
                  <a:lnTo>
                    <a:pt x="84" y="79"/>
                  </a:lnTo>
                  <a:lnTo>
                    <a:pt x="55" y="106"/>
                  </a:lnTo>
                  <a:lnTo>
                    <a:pt x="42" y="120"/>
                  </a:lnTo>
                  <a:lnTo>
                    <a:pt x="29" y="135"/>
                  </a:lnTo>
                  <a:lnTo>
                    <a:pt x="29" y="135"/>
                  </a:lnTo>
                  <a:lnTo>
                    <a:pt x="23" y="130"/>
                  </a:lnTo>
                  <a:lnTo>
                    <a:pt x="23" y="130"/>
                  </a:lnTo>
                  <a:close/>
                  <a:moveTo>
                    <a:pt x="17" y="124"/>
                  </a:moveTo>
                  <a:lnTo>
                    <a:pt x="17" y="124"/>
                  </a:lnTo>
                  <a:lnTo>
                    <a:pt x="43" y="98"/>
                  </a:lnTo>
                  <a:lnTo>
                    <a:pt x="43" y="98"/>
                  </a:lnTo>
                  <a:lnTo>
                    <a:pt x="48" y="93"/>
                  </a:lnTo>
                  <a:lnTo>
                    <a:pt x="48" y="93"/>
                  </a:lnTo>
                  <a:lnTo>
                    <a:pt x="74" y="69"/>
                  </a:lnTo>
                  <a:lnTo>
                    <a:pt x="74" y="69"/>
                  </a:lnTo>
                  <a:lnTo>
                    <a:pt x="85" y="59"/>
                  </a:lnTo>
                  <a:lnTo>
                    <a:pt x="98" y="51"/>
                  </a:lnTo>
                  <a:lnTo>
                    <a:pt x="98" y="51"/>
                  </a:lnTo>
                  <a:lnTo>
                    <a:pt x="82" y="66"/>
                  </a:lnTo>
                  <a:lnTo>
                    <a:pt x="67" y="80"/>
                  </a:lnTo>
                  <a:lnTo>
                    <a:pt x="67" y="80"/>
                  </a:lnTo>
                  <a:lnTo>
                    <a:pt x="61" y="86"/>
                  </a:lnTo>
                  <a:lnTo>
                    <a:pt x="55" y="92"/>
                  </a:lnTo>
                  <a:lnTo>
                    <a:pt x="42" y="103"/>
                  </a:lnTo>
                  <a:lnTo>
                    <a:pt x="30" y="114"/>
                  </a:lnTo>
                  <a:lnTo>
                    <a:pt x="25" y="121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17" y="124"/>
                  </a:lnTo>
                  <a:lnTo>
                    <a:pt x="17" y="124"/>
                  </a:lnTo>
                  <a:close/>
                  <a:moveTo>
                    <a:pt x="36" y="55"/>
                  </a:moveTo>
                  <a:lnTo>
                    <a:pt x="36" y="55"/>
                  </a:lnTo>
                  <a:lnTo>
                    <a:pt x="46" y="51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47" y="52"/>
                  </a:lnTo>
                  <a:lnTo>
                    <a:pt x="39" y="58"/>
                  </a:lnTo>
                  <a:lnTo>
                    <a:pt x="39" y="58"/>
                  </a:lnTo>
                  <a:lnTo>
                    <a:pt x="36" y="55"/>
                  </a:lnTo>
                  <a:lnTo>
                    <a:pt x="36" y="55"/>
                  </a:lnTo>
                  <a:close/>
                  <a:moveTo>
                    <a:pt x="31" y="49"/>
                  </a:moveTo>
                  <a:lnTo>
                    <a:pt x="31" y="49"/>
                  </a:lnTo>
                  <a:lnTo>
                    <a:pt x="37" y="47"/>
                  </a:lnTo>
                  <a:lnTo>
                    <a:pt x="43" y="44"/>
                  </a:lnTo>
                  <a:lnTo>
                    <a:pt x="54" y="38"/>
                  </a:lnTo>
                  <a:lnTo>
                    <a:pt x="54" y="38"/>
                  </a:lnTo>
                  <a:lnTo>
                    <a:pt x="44" y="44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1" y="49"/>
                  </a:lnTo>
                  <a:lnTo>
                    <a:pt x="31" y="49"/>
                  </a:lnTo>
                  <a:close/>
                  <a:moveTo>
                    <a:pt x="21" y="38"/>
                  </a:moveTo>
                  <a:lnTo>
                    <a:pt x="21" y="38"/>
                  </a:lnTo>
                  <a:lnTo>
                    <a:pt x="32" y="32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6" y="41"/>
                  </a:lnTo>
                  <a:lnTo>
                    <a:pt x="26" y="41"/>
                  </a:lnTo>
                  <a:lnTo>
                    <a:pt x="26" y="42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32" y="41"/>
                  </a:lnTo>
                  <a:lnTo>
                    <a:pt x="37" y="38"/>
                  </a:lnTo>
                  <a:lnTo>
                    <a:pt x="45" y="33"/>
                  </a:lnTo>
                  <a:lnTo>
                    <a:pt x="45" y="33"/>
                  </a:lnTo>
                  <a:lnTo>
                    <a:pt x="37" y="39"/>
                  </a:lnTo>
                  <a:lnTo>
                    <a:pt x="29" y="47"/>
                  </a:lnTo>
                  <a:lnTo>
                    <a:pt x="29" y="47"/>
                  </a:lnTo>
                  <a:lnTo>
                    <a:pt x="21" y="38"/>
                  </a:lnTo>
                  <a:lnTo>
                    <a:pt x="21" y="38"/>
                  </a:lnTo>
                  <a:close/>
                  <a:moveTo>
                    <a:pt x="15" y="32"/>
                  </a:moveTo>
                  <a:lnTo>
                    <a:pt x="15" y="32"/>
                  </a:lnTo>
                  <a:lnTo>
                    <a:pt x="23" y="26"/>
                  </a:lnTo>
                  <a:lnTo>
                    <a:pt x="32" y="21"/>
                  </a:lnTo>
                  <a:lnTo>
                    <a:pt x="32" y="21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24" y="30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15" y="32"/>
                  </a:lnTo>
                  <a:lnTo>
                    <a:pt x="15" y="32"/>
                  </a:lnTo>
                  <a:close/>
                  <a:moveTo>
                    <a:pt x="12" y="29"/>
                  </a:moveTo>
                  <a:lnTo>
                    <a:pt x="12" y="29"/>
                  </a:lnTo>
                  <a:lnTo>
                    <a:pt x="24" y="20"/>
                  </a:lnTo>
                  <a:lnTo>
                    <a:pt x="36" y="11"/>
                  </a:lnTo>
                  <a:lnTo>
                    <a:pt x="36" y="11"/>
                  </a:lnTo>
                  <a:lnTo>
                    <a:pt x="39" y="14"/>
                  </a:lnTo>
                  <a:lnTo>
                    <a:pt x="39" y="14"/>
                  </a:lnTo>
                  <a:lnTo>
                    <a:pt x="26" y="22"/>
                  </a:lnTo>
                  <a:lnTo>
                    <a:pt x="14" y="31"/>
                  </a:lnTo>
                  <a:lnTo>
                    <a:pt x="14" y="31"/>
                  </a:lnTo>
                  <a:lnTo>
                    <a:pt x="12" y="29"/>
                  </a:lnTo>
                  <a:lnTo>
                    <a:pt x="12" y="29"/>
                  </a:lnTo>
                  <a:close/>
                  <a:moveTo>
                    <a:pt x="48" y="29"/>
                  </a:moveTo>
                  <a:lnTo>
                    <a:pt x="48" y="29"/>
                  </a:lnTo>
                  <a:lnTo>
                    <a:pt x="41" y="33"/>
                  </a:lnTo>
                  <a:lnTo>
                    <a:pt x="33" y="38"/>
                  </a:lnTo>
                  <a:lnTo>
                    <a:pt x="33" y="38"/>
                  </a:lnTo>
                  <a:lnTo>
                    <a:pt x="33" y="36"/>
                  </a:lnTo>
                  <a:lnTo>
                    <a:pt x="33" y="35"/>
                  </a:lnTo>
                  <a:lnTo>
                    <a:pt x="34" y="34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45" y="24"/>
                  </a:lnTo>
                  <a:lnTo>
                    <a:pt x="45" y="24"/>
                  </a:lnTo>
                  <a:lnTo>
                    <a:pt x="45" y="22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38" y="25"/>
                  </a:lnTo>
                  <a:lnTo>
                    <a:pt x="33" y="28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6" y="32"/>
                  </a:lnTo>
                  <a:lnTo>
                    <a:pt x="31" y="27"/>
                  </a:lnTo>
                  <a:lnTo>
                    <a:pt x="36" y="21"/>
                  </a:lnTo>
                  <a:lnTo>
                    <a:pt x="41" y="16"/>
                  </a:lnTo>
                  <a:lnTo>
                    <a:pt x="41" y="16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44" y="41"/>
                  </a:lnTo>
                  <a:lnTo>
                    <a:pt x="33" y="47"/>
                  </a:lnTo>
                  <a:lnTo>
                    <a:pt x="33" y="47"/>
                  </a:lnTo>
                  <a:lnTo>
                    <a:pt x="37" y="44"/>
                  </a:lnTo>
                  <a:lnTo>
                    <a:pt x="41" y="40"/>
                  </a:lnTo>
                  <a:lnTo>
                    <a:pt x="50" y="31"/>
                  </a:lnTo>
                  <a:lnTo>
                    <a:pt x="50" y="31"/>
                  </a:lnTo>
                  <a:lnTo>
                    <a:pt x="50" y="30"/>
                  </a:lnTo>
                  <a:lnTo>
                    <a:pt x="50" y="29"/>
                  </a:lnTo>
                  <a:lnTo>
                    <a:pt x="48" y="29"/>
                  </a:lnTo>
                  <a:lnTo>
                    <a:pt x="48" y="29"/>
                  </a:lnTo>
                  <a:close/>
                  <a:moveTo>
                    <a:pt x="60" y="45"/>
                  </a:moveTo>
                  <a:lnTo>
                    <a:pt x="60" y="45"/>
                  </a:lnTo>
                  <a:lnTo>
                    <a:pt x="60" y="45"/>
                  </a:lnTo>
                  <a:lnTo>
                    <a:pt x="60" y="44"/>
                  </a:lnTo>
                  <a:lnTo>
                    <a:pt x="58" y="44"/>
                  </a:lnTo>
                  <a:lnTo>
                    <a:pt x="58" y="44"/>
                  </a:lnTo>
                  <a:lnTo>
                    <a:pt x="50" y="48"/>
                  </a:lnTo>
                  <a:lnTo>
                    <a:pt x="42" y="51"/>
                  </a:lnTo>
                  <a:lnTo>
                    <a:pt x="42" y="51"/>
                  </a:lnTo>
                  <a:lnTo>
                    <a:pt x="37" y="52"/>
                  </a:lnTo>
                  <a:lnTo>
                    <a:pt x="39" y="51"/>
                  </a:lnTo>
                  <a:lnTo>
                    <a:pt x="45" y="47"/>
                  </a:lnTo>
                  <a:lnTo>
                    <a:pt x="45" y="47"/>
                  </a:lnTo>
                  <a:lnTo>
                    <a:pt x="52" y="4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6" y="47"/>
                  </a:lnTo>
                  <a:lnTo>
                    <a:pt x="66" y="47"/>
                  </a:lnTo>
                  <a:lnTo>
                    <a:pt x="66" y="47"/>
                  </a:lnTo>
                  <a:lnTo>
                    <a:pt x="66" y="47"/>
                  </a:lnTo>
                  <a:lnTo>
                    <a:pt x="41" y="59"/>
                  </a:lnTo>
                  <a:lnTo>
                    <a:pt x="41" y="59"/>
                  </a:lnTo>
                  <a:lnTo>
                    <a:pt x="50" y="53"/>
                  </a:lnTo>
                  <a:lnTo>
                    <a:pt x="60" y="45"/>
                  </a:lnTo>
                  <a:lnTo>
                    <a:pt x="60" y="45"/>
                  </a:lnTo>
                  <a:close/>
                  <a:moveTo>
                    <a:pt x="67" y="48"/>
                  </a:moveTo>
                  <a:lnTo>
                    <a:pt x="67" y="48"/>
                  </a:lnTo>
                  <a:lnTo>
                    <a:pt x="67" y="48"/>
                  </a:lnTo>
                  <a:lnTo>
                    <a:pt x="67" y="48"/>
                  </a:lnTo>
                  <a:lnTo>
                    <a:pt x="71" y="52"/>
                  </a:lnTo>
                  <a:lnTo>
                    <a:pt x="71" y="52"/>
                  </a:lnTo>
                  <a:lnTo>
                    <a:pt x="60" y="58"/>
                  </a:lnTo>
                  <a:lnTo>
                    <a:pt x="55" y="62"/>
                  </a:lnTo>
                  <a:lnTo>
                    <a:pt x="50" y="66"/>
                  </a:lnTo>
                  <a:lnTo>
                    <a:pt x="50" y="66"/>
                  </a:lnTo>
                  <a:lnTo>
                    <a:pt x="59" y="57"/>
                  </a:lnTo>
                  <a:lnTo>
                    <a:pt x="63" y="53"/>
                  </a:lnTo>
                  <a:lnTo>
                    <a:pt x="67" y="48"/>
                  </a:lnTo>
                  <a:lnTo>
                    <a:pt x="67" y="48"/>
                  </a:lnTo>
                  <a:close/>
                  <a:moveTo>
                    <a:pt x="80" y="55"/>
                  </a:moveTo>
                  <a:lnTo>
                    <a:pt x="80" y="55"/>
                  </a:lnTo>
                  <a:lnTo>
                    <a:pt x="93" y="44"/>
                  </a:lnTo>
                  <a:lnTo>
                    <a:pt x="104" y="32"/>
                  </a:lnTo>
                  <a:lnTo>
                    <a:pt x="116" y="21"/>
                  </a:lnTo>
                  <a:lnTo>
                    <a:pt x="129" y="10"/>
                  </a:lnTo>
                  <a:lnTo>
                    <a:pt x="129" y="10"/>
                  </a:lnTo>
                  <a:lnTo>
                    <a:pt x="131" y="13"/>
                  </a:lnTo>
                  <a:lnTo>
                    <a:pt x="131" y="13"/>
                  </a:lnTo>
                  <a:lnTo>
                    <a:pt x="130" y="13"/>
                  </a:lnTo>
                  <a:lnTo>
                    <a:pt x="130" y="13"/>
                  </a:lnTo>
                  <a:lnTo>
                    <a:pt x="105" y="34"/>
                  </a:lnTo>
                  <a:lnTo>
                    <a:pt x="80" y="56"/>
                  </a:lnTo>
                  <a:lnTo>
                    <a:pt x="80" y="56"/>
                  </a:lnTo>
                  <a:lnTo>
                    <a:pt x="77" y="58"/>
                  </a:lnTo>
                  <a:lnTo>
                    <a:pt x="77" y="58"/>
                  </a:lnTo>
                  <a:lnTo>
                    <a:pt x="71" y="62"/>
                  </a:lnTo>
                  <a:lnTo>
                    <a:pt x="71" y="62"/>
                  </a:lnTo>
                  <a:lnTo>
                    <a:pt x="66" y="68"/>
                  </a:lnTo>
                  <a:lnTo>
                    <a:pt x="66" y="68"/>
                  </a:lnTo>
                  <a:lnTo>
                    <a:pt x="56" y="74"/>
                  </a:lnTo>
                  <a:lnTo>
                    <a:pt x="56" y="74"/>
                  </a:lnTo>
                  <a:lnTo>
                    <a:pt x="60" y="69"/>
                  </a:lnTo>
                  <a:lnTo>
                    <a:pt x="64" y="64"/>
                  </a:lnTo>
                  <a:lnTo>
                    <a:pt x="73" y="54"/>
                  </a:lnTo>
                  <a:lnTo>
                    <a:pt x="73" y="54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6" y="56"/>
                  </a:lnTo>
                  <a:lnTo>
                    <a:pt x="79" y="56"/>
                  </a:lnTo>
                  <a:lnTo>
                    <a:pt x="79" y="56"/>
                  </a:lnTo>
                  <a:lnTo>
                    <a:pt x="80" y="55"/>
                  </a:lnTo>
                  <a:lnTo>
                    <a:pt x="80" y="55"/>
                  </a:lnTo>
                  <a:close/>
                  <a:moveTo>
                    <a:pt x="110" y="38"/>
                  </a:moveTo>
                  <a:lnTo>
                    <a:pt x="110" y="38"/>
                  </a:lnTo>
                  <a:lnTo>
                    <a:pt x="103" y="44"/>
                  </a:lnTo>
                  <a:lnTo>
                    <a:pt x="96" y="49"/>
                  </a:lnTo>
                  <a:lnTo>
                    <a:pt x="87" y="54"/>
                  </a:lnTo>
                  <a:lnTo>
                    <a:pt x="80" y="60"/>
                  </a:lnTo>
                  <a:lnTo>
                    <a:pt x="80" y="60"/>
                  </a:lnTo>
                  <a:lnTo>
                    <a:pt x="58" y="81"/>
                  </a:lnTo>
                  <a:lnTo>
                    <a:pt x="58" y="81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5" y="72"/>
                  </a:lnTo>
                  <a:lnTo>
                    <a:pt x="65" y="72"/>
                  </a:lnTo>
                  <a:lnTo>
                    <a:pt x="66" y="71"/>
                  </a:lnTo>
                  <a:lnTo>
                    <a:pt x="66" y="71"/>
                  </a:lnTo>
                  <a:lnTo>
                    <a:pt x="75" y="64"/>
                  </a:lnTo>
                  <a:lnTo>
                    <a:pt x="84" y="56"/>
                  </a:lnTo>
                  <a:lnTo>
                    <a:pt x="84" y="56"/>
                  </a:lnTo>
                  <a:lnTo>
                    <a:pt x="100" y="45"/>
                  </a:lnTo>
                  <a:lnTo>
                    <a:pt x="100" y="45"/>
                  </a:lnTo>
                  <a:lnTo>
                    <a:pt x="108" y="38"/>
                  </a:lnTo>
                  <a:lnTo>
                    <a:pt x="116" y="30"/>
                  </a:lnTo>
                  <a:lnTo>
                    <a:pt x="132" y="15"/>
                  </a:lnTo>
                  <a:lnTo>
                    <a:pt x="132" y="15"/>
                  </a:lnTo>
                  <a:lnTo>
                    <a:pt x="132" y="14"/>
                  </a:lnTo>
                  <a:lnTo>
                    <a:pt x="132" y="14"/>
                  </a:lnTo>
                  <a:lnTo>
                    <a:pt x="135" y="16"/>
                  </a:lnTo>
                  <a:lnTo>
                    <a:pt x="135" y="16"/>
                  </a:lnTo>
                  <a:lnTo>
                    <a:pt x="128" y="21"/>
                  </a:lnTo>
                  <a:lnTo>
                    <a:pt x="122" y="26"/>
                  </a:lnTo>
                  <a:lnTo>
                    <a:pt x="110" y="38"/>
                  </a:lnTo>
                  <a:lnTo>
                    <a:pt x="110" y="38"/>
                  </a:lnTo>
                  <a:close/>
                  <a:moveTo>
                    <a:pt x="128" y="24"/>
                  </a:moveTo>
                  <a:lnTo>
                    <a:pt x="128" y="24"/>
                  </a:lnTo>
                  <a:lnTo>
                    <a:pt x="115" y="36"/>
                  </a:lnTo>
                  <a:lnTo>
                    <a:pt x="115" y="36"/>
                  </a:lnTo>
                  <a:lnTo>
                    <a:pt x="118" y="32"/>
                  </a:lnTo>
                  <a:lnTo>
                    <a:pt x="118" y="32"/>
                  </a:lnTo>
                  <a:lnTo>
                    <a:pt x="128" y="23"/>
                  </a:lnTo>
                  <a:lnTo>
                    <a:pt x="131" y="20"/>
                  </a:lnTo>
                  <a:lnTo>
                    <a:pt x="128" y="24"/>
                  </a:lnTo>
                  <a:lnTo>
                    <a:pt x="128" y="24"/>
                  </a:lnTo>
                  <a:close/>
                  <a:moveTo>
                    <a:pt x="56" y="77"/>
                  </a:moveTo>
                  <a:lnTo>
                    <a:pt x="56" y="77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7" y="78"/>
                  </a:lnTo>
                  <a:lnTo>
                    <a:pt x="57" y="78"/>
                  </a:lnTo>
                  <a:lnTo>
                    <a:pt x="57" y="77"/>
                  </a:lnTo>
                  <a:lnTo>
                    <a:pt x="57" y="77"/>
                  </a:lnTo>
                  <a:lnTo>
                    <a:pt x="56" y="77"/>
                  </a:lnTo>
                  <a:lnTo>
                    <a:pt x="56" y="77"/>
                  </a:lnTo>
                  <a:close/>
                  <a:moveTo>
                    <a:pt x="70" y="55"/>
                  </a:moveTo>
                  <a:lnTo>
                    <a:pt x="70" y="55"/>
                  </a:lnTo>
                  <a:lnTo>
                    <a:pt x="66" y="59"/>
                  </a:lnTo>
                  <a:lnTo>
                    <a:pt x="61" y="64"/>
                  </a:lnTo>
                  <a:lnTo>
                    <a:pt x="57" y="69"/>
                  </a:lnTo>
                  <a:lnTo>
                    <a:pt x="54" y="74"/>
                  </a:lnTo>
                  <a:lnTo>
                    <a:pt x="54" y="74"/>
                  </a:lnTo>
                  <a:lnTo>
                    <a:pt x="48" y="69"/>
                  </a:lnTo>
                  <a:lnTo>
                    <a:pt x="48" y="69"/>
                  </a:lnTo>
                  <a:lnTo>
                    <a:pt x="60" y="62"/>
                  </a:lnTo>
                  <a:lnTo>
                    <a:pt x="70" y="55"/>
                  </a:lnTo>
                  <a:lnTo>
                    <a:pt x="70" y="55"/>
                  </a:lnTo>
                  <a:close/>
                  <a:moveTo>
                    <a:pt x="42" y="123"/>
                  </a:moveTo>
                  <a:lnTo>
                    <a:pt x="42" y="123"/>
                  </a:lnTo>
                  <a:lnTo>
                    <a:pt x="56" y="108"/>
                  </a:lnTo>
                  <a:lnTo>
                    <a:pt x="56" y="108"/>
                  </a:lnTo>
                  <a:lnTo>
                    <a:pt x="71" y="94"/>
                  </a:lnTo>
                  <a:lnTo>
                    <a:pt x="85" y="81"/>
                  </a:lnTo>
                  <a:lnTo>
                    <a:pt x="85" y="81"/>
                  </a:lnTo>
                  <a:lnTo>
                    <a:pt x="115" y="53"/>
                  </a:lnTo>
                  <a:lnTo>
                    <a:pt x="130" y="39"/>
                  </a:lnTo>
                  <a:lnTo>
                    <a:pt x="143" y="24"/>
                  </a:lnTo>
                  <a:lnTo>
                    <a:pt x="143" y="24"/>
                  </a:lnTo>
                  <a:lnTo>
                    <a:pt x="149" y="30"/>
                  </a:lnTo>
                  <a:lnTo>
                    <a:pt x="149" y="30"/>
                  </a:lnTo>
                  <a:lnTo>
                    <a:pt x="122" y="52"/>
                  </a:lnTo>
                  <a:lnTo>
                    <a:pt x="95" y="76"/>
                  </a:lnTo>
                  <a:lnTo>
                    <a:pt x="67" y="100"/>
                  </a:lnTo>
                  <a:lnTo>
                    <a:pt x="41" y="124"/>
                  </a:lnTo>
                  <a:lnTo>
                    <a:pt x="41" y="124"/>
                  </a:lnTo>
                  <a:lnTo>
                    <a:pt x="42" y="123"/>
                  </a:lnTo>
                  <a:lnTo>
                    <a:pt x="42" y="123"/>
                  </a:lnTo>
                  <a:close/>
                  <a:moveTo>
                    <a:pt x="141" y="23"/>
                  </a:moveTo>
                  <a:lnTo>
                    <a:pt x="141" y="23"/>
                  </a:lnTo>
                  <a:lnTo>
                    <a:pt x="135" y="27"/>
                  </a:lnTo>
                  <a:lnTo>
                    <a:pt x="129" y="33"/>
                  </a:lnTo>
                  <a:lnTo>
                    <a:pt x="117" y="44"/>
                  </a:lnTo>
                  <a:lnTo>
                    <a:pt x="117" y="44"/>
                  </a:lnTo>
                  <a:lnTo>
                    <a:pt x="108" y="51"/>
                  </a:lnTo>
                  <a:lnTo>
                    <a:pt x="99" y="58"/>
                  </a:lnTo>
                  <a:lnTo>
                    <a:pt x="89" y="66"/>
                  </a:lnTo>
                  <a:lnTo>
                    <a:pt x="81" y="73"/>
                  </a:lnTo>
                  <a:lnTo>
                    <a:pt x="81" y="73"/>
                  </a:lnTo>
                  <a:lnTo>
                    <a:pt x="68" y="86"/>
                  </a:lnTo>
                  <a:lnTo>
                    <a:pt x="62" y="93"/>
                  </a:lnTo>
                  <a:lnTo>
                    <a:pt x="55" y="99"/>
                  </a:lnTo>
                  <a:lnTo>
                    <a:pt x="55" y="99"/>
                  </a:lnTo>
                  <a:lnTo>
                    <a:pt x="38" y="112"/>
                  </a:lnTo>
                  <a:lnTo>
                    <a:pt x="22" y="127"/>
                  </a:lnTo>
                  <a:lnTo>
                    <a:pt x="22" y="127"/>
                  </a:lnTo>
                  <a:lnTo>
                    <a:pt x="32" y="116"/>
                  </a:lnTo>
                  <a:lnTo>
                    <a:pt x="38" y="110"/>
                  </a:lnTo>
                  <a:lnTo>
                    <a:pt x="45" y="104"/>
                  </a:lnTo>
                  <a:lnTo>
                    <a:pt x="45" y="104"/>
                  </a:lnTo>
                  <a:lnTo>
                    <a:pt x="60" y="9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90" y="59"/>
                  </a:lnTo>
                  <a:lnTo>
                    <a:pt x="106" y="46"/>
                  </a:lnTo>
                  <a:lnTo>
                    <a:pt x="122" y="32"/>
                  </a:lnTo>
                  <a:lnTo>
                    <a:pt x="136" y="18"/>
                  </a:lnTo>
                  <a:lnTo>
                    <a:pt x="136" y="18"/>
                  </a:lnTo>
                  <a:lnTo>
                    <a:pt x="141" y="23"/>
                  </a:lnTo>
                  <a:lnTo>
                    <a:pt x="141" y="23"/>
                  </a:lnTo>
                  <a:close/>
                  <a:moveTo>
                    <a:pt x="42" y="61"/>
                  </a:moveTo>
                  <a:lnTo>
                    <a:pt x="42" y="61"/>
                  </a:lnTo>
                  <a:lnTo>
                    <a:pt x="59" y="52"/>
                  </a:lnTo>
                  <a:lnTo>
                    <a:pt x="59" y="52"/>
                  </a:lnTo>
                  <a:lnTo>
                    <a:pt x="63" y="51"/>
                  </a:lnTo>
                  <a:lnTo>
                    <a:pt x="62" y="52"/>
                  </a:lnTo>
                  <a:lnTo>
                    <a:pt x="56" y="57"/>
                  </a:lnTo>
                  <a:lnTo>
                    <a:pt x="56" y="57"/>
                  </a:lnTo>
                  <a:lnTo>
                    <a:pt x="46" y="67"/>
                  </a:lnTo>
                  <a:lnTo>
                    <a:pt x="46" y="67"/>
                  </a:lnTo>
                  <a:lnTo>
                    <a:pt x="42" y="61"/>
                  </a:lnTo>
                  <a:lnTo>
                    <a:pt x="42" y="61"/>
                  </a:lnTo>
                  <a:close/>
                  <a:moveTo>
                    <a:pt x="36" y="140"/>
                  </a:moveTo>
                  <a:lnTo>
                    <a:pt x="36" y="140"/>
                  </a:lnTo>
                  <a:lnTo>
                    <a:pt x="31" y="137"/>
                  </a:lnTo>
                  <a:lnTo>
                    <a:pt x="31" y="137"/>
                  </a:lnTo>
                  <a:lnTo>
                    <a:pt x="33" y="134"/>
                  </a:lnTo>
                  <a:lnTo>
                    <a:pt x="33" y="134"/>
                  </a:lnTo>
                  <a:lnTo>
                    <a:pt x="34" y="133"/>
                  </a:lnTo>
                  <a:lnTo>
                    <a:pt x="34" y="133"/>
                  </a:lnTo>
                  <a:lnTo>
                    <a:pt x="80" y="91"/>
                  </a:lnTo>
                  <a:lnTo>
                    <a:pt x="105" y="70"/>
                  </a:lnTo>
                  <a:lnTo>
                    <a:pt x="129" y="49"/>
                  </a:lnTo>
                  <a:lnTo>
                    <a:pt x="129" y="49"/>
                  </a:lnTo>
                  <a:lnTo>
                    <a:pt x="144" y="37"/>
                  </a:lnTo>
                  <a:lnTo>
                    <a:pt x="144" y="37"/>
                  </a:lnTo>
                  <a:lnTo>
                    <a:pt x="133" y="46"/>
                  </a:lnTo>
                  <a:lnTo>
                    <a:pt x="121" y="55"/>
                  </a:lnTo>
                  <a:lnTo>
                    <a:pt x="121" y="55"/>
                  </a:lnTo>
                  <a:lnTo>
                    <a:pt x="110" y="66"/>
                  </a:lnTo>
                  <a:lnTo>
                    <a:pt x="100" y="76"/>
                  </a:lnTo>
                  <a:lnTo>
                    <a:pt x="80" y="97"/>
                  </a:lnTo>
                  <a:lnTo>
                    <a:pt x="80" y="97"/>
                  </a:lnTo>
                  <a:lnTo>
                    <a:pt x="79" y="98"/>
                  </a:lnTo>
                  <a:lnTo>
                    <a:pt x="79" y="98"/>
                  </a:lnTo>
                  <a:lnTo>
                    <a:pt x="68" y="109"/>
                  </a:lnTo>
                  <a:lnTo>
                    <a:pt x="57" y="119"/>
                  </a:lnTo>
                  <a:lnTo>
                    <a:pt x="46" y="129"/>
                  </a:lnTo>
                  <a:lnTo>
                    <a:pt x="36" y="140"/>
                  </a:lnTo>
                  <a:lnTo>
                    <a:pt x="36" y="140"/>
                  </a:lnTo>
                  <a:close/>
                  <a:moveTo>
                    <a:pt x="125" y="140"/>
                  </a:moveTo>
                  <a:lnTo>
                    <a:pt x="125" y="140"/>
                  </a:lnTo>
                  <a:lnTo>
                    <a:pt x="123" y="138"/>
                  </a:lnTo>
                  <a:lnTo>
                    <a:pt x="123" y="138"/>
                  </a:lnTo>
                  <a:lnTo>
                    <a:pt x="123" y="138"/>
                  </a:lnTo>
                  <a:lnTo>
                    <a:pt x="123" y="138"/>
                  </a:lnTo>
                  <a:lnTo>
                    <a:pt x="134" y="129"/>
                  </a:lnTo>
                  <a:lnTo>
                    <a:pt x="146" y="121"/>
                  </a:lnTo>
                  <a:lnTo>
                    <a:pt x="146" y="121"/>
                  </a:lnTo>
                  <a:lnTo>
                    <a:pt x="136" y="131"/>
                  </a:lnTo>
                  <a:lnTo>
                    <a:pt x="125" y="140"/>
                  </a:lnTo>
                  <a:lnTo>
                    <a:pt x="125" y="140"/>
                  </a:lnTo>
                  <a:close/>
                </a:path>
              </a:pathLst>
            </a:custGeom>
            <a:solidFill>
              <a:srgbClr val="FBA6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060" tIns="49530" rIns="99060" bIns="4953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950"/>
            </a:p>
          </p:txBody>
        </p:sp>
        <p:sp>
          <p:nvSpPr>
            <p:cNvPr id="21" name="PA_库_任意多边形 2537"/>
            <p:cNvSpPr>
              <a:spLocks noEditPoints="1"/>
            </p:cNvSpPr>
            <p:nvPr>
              <p:custDataLst>
                <p:tags r:id="rId7"/>
              </p:custDataLst>
            </p:nvPr>
          </p:nvSpPr>
          <p:spPr bwMode="auto">
            <a:xfrm>
              <a:off x="8928676" y="6139189"/>
              <a:ext cx="127000" cy="127000"/>
            </a:xfrm>
            <a:custGeom>
              <a:avLst/>
              <a:gdLst/>
              <a:ahLst/>
              <a:cxnLst>
                <a:cxn ang="0">
                  <a:pos x="25" y="60"/>
                </a:cxn>
                <a:cxn ang="0">
                  <a:pos x="37" y="58"/>
                </a:cxn>
                <a:cxn ang="0">
                  <a:pos x="52" y="49"/>
                </a:cxn>
                <a:cxn ang="0">
                  <a:pos x="59" y="31"/>
                </a:cxn>
                <a:cxn ang="0">
                  <a:pos x="59" y="20"/>
                </a:cxn>
                <a:cxn ang="0">
                  <a:pos x="49" y="7"/>
                </a:cxn>
                <a:cxn ang="0">
                  <a:pos x="34" y="0"/>
                </a:cxn>
                <a:cxn ang="0">
                  <a:pos x="21" y="1"/>
                </a:cxn>
                <a:cxn ang="0">
                  <a:pos x="7" y="10"/>
                </a:cxn>
                <a:cxn ang="0">
                  <a:pos x="0" y="25"/>
                </a:cxn>
                <a:cxn ang="0">
                  <a:pos x="2" y="41"/>
                </a:cxn>
                <a:cxn ang="0">
                  <a:pos x="12" y="55"/>
                </a:cxn>
                <a:cxn ang="0">
                  <a:pos x="24" y="60"/>
                </a:cxn>
                <a:cxn ang="0">
                  <a:pos x="9" y="26"/>
                </a:cxn>
                <a:cxn ang="0">
                  <a:pos x="30" y="13"/>
                </a:cxn>
                <a:cxn ang="0">
                  <a:pos x="8" y="31"/>
                </a:cxn>
                <a:cxn ang="0">
                  <a:pos x="8" y="27"/>
                </a:cxn>
                <a:cxn ang="0">
                  <a:pos x="35" y="19"/>
                </a:cxn>
                <a:cxn ang="0">
                  <a:pos x="9" y="34"/>
                </a:cxn>
                <a:cxn ang="0">
                  <a:pos x="9" y="34"/>
                </a:cxn>
                <a:cxn ang="0">
                  <a:pos x="29" y="17"/>
                </a:cxn>
                <a:cxn ang="0">
                  <a:pos x="34" y="10"/>
                </a:cxn>
                <a:cxn ang="0">
                  <a:pos x="40" y="11"/>
                </a:cxn>
                <a:cxn ang="0">
                  <a:pos x="44" y="14"/>
                </a:cxn>
                <a:cxn ang="0">
                  <a:pos x="37" y="20"/>
                </a:cxn>
                <a:cxn ang="0">
                  <a:pos x="11" y="40"/>
                </a:cxn>
                <a:cxn ang="0">
                  <a:pos x="17" y="33"/>
                </a:cxn>
                <a:cxn ang="0">
                  <a:pos x="37" y="20"/>
                </a:cxn>
                <a:cxn ang="0">
                  <a:pos x="21" y="42"/>
                </a:cxn>
                <a:cxn ang="0">
                  <a:pos x="38" y="32"/>
                </a:cxn>
                <a:cxn ang="0">
                  <a:pos x="21" y="49"/>
                </a:cxn>
                <a:cxn ang="0">
                  <a:pos x="20" y="50"/>
                </a:cxn>
                <a:cxn ang="0">
                  <a:pos x="15" y="45"/>
                </a:cxn>
                <a:cxn ang="0">
                  <a:pos x="50" y="35"/>
                </a:cxn>
                <a:cxn ang="0">
                  <a:pos x="42" y="45"/>
                </a:cxn>
                <a:cxn ang="0">
                  <a:pos x="30" y="51"/>
                </a:cxn>
                <a:cxn ang="0">
                  <a:pos x="22" y="51"/>
                </a:cxn>
                <a:cxn ang="0">
                  <a:pos x="43" y="37"/>
                </a:cxn>
                <a:cxn ang="0">
                  <a:pos x="35" y="43"/>
                </a:cxn>
                <a:cxn ang="0">
                  <a:pos x="35" y="45"/>
                </a:cxn>
                <a:cxn ang="0">
                  <a:pos x="37" y="45"/>
                </a:cxn>
                <a:cxn ang="0">
                  <a:pos x="47" y="35"/>
                </a:cxn>
                <a:cxn ang="0">
                  <a:pos x="46" y="33"/>
                </a:cxn>
                <a:cxn ang="0">
                  <a:pos x="26" y="45"/>
                </a:cxn>
                <a:cxn ang="0">
                  <a:pos x="45" y="28"/>
                </a:cxn>
                <a:cxn ang="0">
                  <a:pos x="44" y="26"/>
                </a:cxn>
                <a:cxn ang="0">
                  <a:pos x="31" y="33"/>
                </a:cxn>
                <a:cxn ang="0">
                  <a:pos x="18" y="41"/>
                </a:cxn>
                <a:cxn ang="0">
                  <a:pos x="46" y="15"/>
                </a:cxn>
                <a:cxn ang="0">
                  <a:pos x="50" y="22"/>
                </a:cxn>
                <a:cxn ang="0">
                  <a:pos x="51" y="31"/>
                </a:cxn>
                <a:cxn ang="0">
                  <a:pos x="32" y="9"/>
                </a:cxn>
                <a:cxn ang="0">
                  <a:pos x="9" y="24"/>
                </a:cxn>
                <a:cxn ang="0">
                  <a:pos x="18" y="11"/>
                </a:cxn>
                <a:cxn ang="0">
                  <a:pos x="29" y="9"/>
                </a:cxn>
              </a:cxnLst>
              <a:rect l="0" t="0" r="r" b="b"/>
              <a:pathLst>
                <a:path w="60" h="60">
                  <a:moveTo>
                    <a:pt x="24" y="60"/>
                  </a:moveTo>
                  <a:lnTo>
                    <a:pt x="24" y="60"/>
                  </a:lnTo>
                  <a:lnTo>
                    <a:pt x="25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7" y="58"/>
                  </a:lnTo>
                  <a:lnTo>
                    <a:pt x="43" y="56"/>
                  </a:lnTo>
                  <a:lnTo>
                    <a:pt x="48" y="53"/>
                  </a:lnTo>
                  <a:lnTo>
                    <a:pt x="52" y="49"/>
                  </a:lnTo>
                  <a:lnTo>
                    <a:pt x="55" y="43"/>
                  </a:lnTo>
                  <a:lnTo>
                    <a:pt x="58" y="38"/>
                  </a:lnTo>
                  <a:lnTo>
                    <a:pt x="59" y="31"/>
                  </a:lnTo>
                  <a:lnTo>
                    <a:pt x="59" y="31"/>
                  </a:lnTo>
                  <a:lnTo>
                    <a:pt x="60" y="26"/>
                  </a:lnTo>
                  <a:lnTo>
                    <a:pt x="59" y="20"/>
                  </a:lnTo>
                  <a:lnTo>
                    <a:pt x="56" y="15"/>
                  </a:lnTo>
                  <a:lnTo>
                    <a:pt x="53" y="11"/>
                  </a:lnTo>
                  <a:lnTo>
                    <a:pt x="49" y="7"/>
                  </a:lnTo>
                  <a:lnTo>
                    <a:pt x="45" y="4"/>
                  </a:lnTo>
                  <a:lnTo>
                    <a:pt x="39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7" y="0"/>
                  </a:lnTo>
                  <a:lnTo>
                    <a:pt x="21" y="1"/>
                  </a:lnTo>
                  <a:lnTo>
                    <a:pt x="15" y="3"/>
                  </a:lnTo>
                  <a:lnTo>
                    <a:pt x="11" y="6"/>
                  </a:lnTo>
                  <a:lnTo>
                    <a:pt x="7" y="10"/>
                  </a:lnTo>
                  <a:lnTo>
                    <a:pt x="4" y="15"/>
                  </a:lnTo>
                  <a:lnTo>
                    <a:pt x="2" y="20"/>
                  </a:lnTo>
                  <a:lnTo>
                    <a:pt x="0" y="25"/>
                  </a:lnTo>
                  <a:lnTo>
                    <a:pt x="0" y="31"/>
                  </a:lnTo>
                  <a:lnTo>
                    <a:pt x="0" y="36"/>
                  </a:lnTo>
                  <a:lnTo>
                    <a:pt x="2" y="41"/>
                  </a:lnTo>
                  <a:lnTo>
                    <a:pt x="4" y="46"/>
                  </a:lnTo>
                  <a:lnTo>
                    <a:pt x="7" y="52"/>
                  </a:lnTo>
                  <a:lnTo>
                    <a:pt x="12" y="55"/>
                  </a:lnTo>
                  <a:lnTo>
                    <a:pt x="17" y="58"/>
                  </a:lnTo>
                  <a:lnTo>
                    <a:pt x="24" y="60"/>
                  </a:lnTo>
                  <a:lnTo>
                    <a:pt x="24" y="60"/>
                  </a:lnTo>
                  <a:close/>
                  <a:moveTo>
                    <a:pt x="8" y="27"/>
                  </a:moveTo>
                  <a:lnTo>
                    <a:pt x="8" y="27"/>
                  </a:lnTo>
                  <a:lnTo>
                    <a:pt x="9" y="26"/>
                  </a:lnTo>
                  <a:lnTo>
                    <a:pt x="9" y="26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25" y="18"/>
                  </a:lnTo>
                  <a:lnTo>
                    <a:pt x="20" y="23"/>
                  </a:lnTo>
                  <a:lnTo>
                    <a:pt x="8" y="31"/>
                  </a:lnTo>
                  <a:lnTo>
                    <a:pt x="8" y="31"/>
                  </a:lnTo>
                  <a:lnTo>
                    <a:pt x="8" y="27"/>
                  </a:lnTo>
                  <a:lnTo>
                    <a:pt x="8" y="27"/>
                  </a:lnTo>
                  <a:close/>
                  <a:moveTo>
                    <a:pt x="44" y="14"/>
                  </a:moveTo>
                  <a:lnTo>
                    <a:pt x="44" y="14"/>
                  </a:lnTo>
                  <a:lnTo>
                    <a:pt x="35" y="19"/>
                  </a:lnTo>
                  <a:lnTo>
                    <a:pt x="27" y="25"/>
                  </a:lnTo>
                  <a:lnTo>
                    <a:pt x="18" y="30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9" y="34"/>
                  </a:lnTo>
                  <a:lnTo>
                    <a:pt x="15" y="28"/>
                  </a:lnTo>
                  <a:lnTo>
                    <a:pt x="22" y="23"/>
                  </a:lnTo>
                  <a:lnTo>
                    <a:pt x="29" y="17"/>
                  </a:lnTo>
                  <a:lnTo>
                    <a:pt x="32" y="14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40" y="11"/>
                  </a:lnTo>
                  <a:lnTo>
                    <a:pt x="45" y="14"/>
                  </a:lnTo>
                  <a:lnTo>
                    <a:pt x="45" y="14"/>
                  </a:lnTo>
                  <a:lnTo>
                    <a:pt x="44" y="14"/>
                  </a:lnTo>
                  <a:lnTo>
                    <a:pt x="44" y="14"/>
                  </a:lnTo>
                  <a:close/>
                  <a:moveTo>
                    <a:pt x="37" y="20"/>
                  </a:moveTo>
                  <a:lnTo>
                    <a:pt x="37" y="20"/>
                  </a:lnTo>
                  <a:lnTo>
                    <a:pt x="13" y="43"/>
                  </a:lnTo>
                  <a:lnTo>
                    <a:pt x="13" y="43"/>
                  </a:lnTo>
                  <a:lnTo>
                    <a:pt x="11" y="40"/>
                  </a:lnTo>
                  <a:lnTo>
                    <a:pt x="9" y="37"/>
                  </a:lnTo>
                  <a:lnTo>
                    <a:pt x="9" y="37"/>
                  </a:lnTo>
                  <a:lnTo>
                    <a:pt x="17" y="33"/>
                  </a:lnTo>
                  <a:lnTo>
                    <a:pt x="24" y="29"/>
                  </a:lnTo>
                  <a:lnTo>
                    <a:pt x="37" y="20"/>
                  </a:lnTo>
                  <a:lnTo>
                    <a:pt x="37" y="20"/>
                  </a:lnTo>
                  <a:close/>
                  <a:moveTo>
                    <a:pt x="15" y="45"/>
                  </a:moveTo>
                  <a:lnTo>
                    <a:pt x="15" y="45"/>
                  </a:lnTo>
                  <a:lnTo>
                    <a:pt x="21" y="42"/>
                  </a:lnTo>
                  <a:lnTo>
                    <a:pt x="26" y="39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29" y="39"/>
                  </a:lnTo>
                  <a:lnTo>
                    <a:pt x="24" y="44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7" y="47"/>
                  </a:lnTo>
                  <a:lnTo>
                    <a:pt x="15" y="45"/>
                  </a:lnTo>
                  <a:lnTo>
                    <a:pt x="15" y="45"/>
                  </a:lnTo>
                  <a:close/>
                  <a:moveTo>
                    <a:pt x="51" y="31"/>
                  </a:moveTo>
                  <a:lnTo>
                    <a:pt x="51" y="31"/>
                  </a:lnTo>
                  <a:lnTo>
                    <a:pt x="50" y="35"/>
                  </a:lnTo>
                  <a:lnTo>
                    <a:pt x="48" y="39"/>
                  </a:lnTo>
                  <a:lnTo>
                    <a:pt x="45" y="42"/>
                  </a:lnTo>
                  <a:lnTo>
                    <a:pt x="42" y="45"/>
                  </a:lnTo>
                  <a:lnTo>
                    <a:pt x="38" y="47"/>
                  </a:lnTo>
                  <a:lnTo>
                    <a:pt x="34" y="50"/>
                  </a:lnTo>
                  <a:lnTo>
                    <a:pt x="30" y="51"/>
                  </a:lnTo>
                  <a:lnTo>
                    <a:pt x="26" y="51"/>
                  </a:lnTo>
                  <a:lnTo>
                    <a:pt x="26" y="51"/>
                  </a:lnTo>
                  <a:lnTo>
                    <a:pt x="22" y="51"/>
                  </a:lnTo>
                  <a:lnTo>
                    <a:pt x="22" y="51"/>
                  </a:lnTo>
                  <a:lnTo>
                    <a:pt x="33" y="43"/>
                  </a:lnTo>
                  <a:lnTo>
                    <a:pt x="43" y="37"/>
                  </a:lnTo>
                  <a:lnTo>
                    <a:pt x="43" y="37"/>
                  </a:lnTo>
                  <a:lnTo>
                    <a:pt x="39" y="41"/>
                  </a:lnTo>
                  <a:lnTo>
                    <a:pt x="35" y="43"/>
                  </a:lnTo>
                  <a:lnTo>
                    <a:pt x="35" y="43"/>
                  </a:lnTo>
                  <a:lnTo>
                    <a:pt x="35" y="44"/>
                  </a:lnTo>
                  <a:lnTo>
                    <a:pt x="35" y="45"/>
                  </a:lnTo>
                  <a:lnTo>
                    <a:pt x="36" y="45"/>
                  </a:lnTo>
                  <a:lnTo>
                    <a:pt x="37" y="45"/>
                  </a:lnTo>
                  <a:lnTo>
                    <a:pt x="37" y="45"/>
                  </a:lnTo>
                  <a:lnTo>
                    <a:pt x="43" y="41"/>
                  </a:lnTo>
                  <a:lnTo>
                    <a:pt x="45" y="38"/>
                  </a:lnTo>
                  <a:lnTo>
                    <a:pt x="47" y="35"/>
                  </a:lnTo>
                  <a:lnTo>
                    <a:pt x="47" y="35"/>
                  </a:lnTo>
                  <a:lnTo>
                    <a:pt x="47" y="33"/>
                  </a:lnTo>
                  <a:lnTo>
                    <a:pt x="46" y="33"/>
                  </a:lnTo>
                  <a:lnTo>
                    <a:pt x="46" y="33"/>
                  </a:lnTo>
                  <a:lnTo>
                    <a:pt x="36" y="39"/>
                  </a:lnTo>
                  <a:lnTo>
                    <a:pt x="26" y="45"/>
                  </a:lnTo>
                  <a:lnTo>
                    <a:pt x="26" y="45"/>
                  </a:lnTo>
                  <a:lnTo>
                    <a:pt x="36" y="36"/>
                  </a:lnTo>
                  <a:lnTo>
                    <a:pt x="45" y="28"/>
                  </a:lnTo>
                  <a:lnTo>
                    <a:pt x="45" y="28"/>
                  </a:lnTo>
                  <a:lnTo>
                    <a:pt x="46" y="26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37" y="29"/>
                  </a:lnTo>
                  <a:lnTo>
                    <a:pt x="31" y="33"/>
                  </a:lnTo>
                  <a:lnTo>
                    <a:pt x="24" y="37"/>
                  </a:lnTo>
                  <a:lnTo>
                    <a:pt x="18" y="41"/>
                  </a:lnTo>
                  <a:lnTo>
                    <a:pt x="18" y="41"/>
                  </a:lnTo>
                  <a:lnTo>
                    <a:pt x="45" y="16"/>
                  </a:lnTo>
                  <a:lnTo>
                    <a:pt x="45" y="16"/>
                  </a:lnTo>
                  <a:lnTo>
                    <a:pt x="46" y="15"/>
                  </a:lnTo>
                  <a:lnTo>
                    <a:pt x="46" y="15"/>
                  </a:lnTo>
                  <a:lnTo>
                    <a:pt x="48" y="19"/>
                  </a:lnTo>
                  <a:lnTo>
                    <a:pt x="50" y="22"/>
                  </a:lnTo>
                  <a:lnTo>
                    <a:pt x="51" y="26"/>
                  </a:lnTo>
                  <a:lnTo>
                    <a:pt x="51" y="31"/>
                  </a:lnTo>
                  <a:lnTo>
                    <a:pt x="51" y="31"/>
                  </a:lnTo>
                  <a:close/>
                  <a:moveTo>
                    <a:pt x="29" y="9"/>
                  </a:moveTo>
                  <a:lnTo>
                    <a:pt x="29" y="9"/>
                  </a:lnTo>
                  <a:lnTo>
                    <a:pt x="32" y="9"/>
                  </a:lnTo>
                  <a:lnTo>
                    <a:pt x="32" y="9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1" y="18"/>
                  </a:lnTo>
                  <a:lnTo>
                    <a:pt x="15" y="13"/>
                  </a:lnTo>
                  <a:lnTo>
                    <a:pt x="18" y="11"/>
                  </a:lnTo>
                  <a:lnTo>
                    <a:pt x="21" y="10"/>
                  </a:lnTo>
                  <a:lnTo>
                    <a:pt x="25" y="9"/>
                  </a:lnTo>
                  <a:lnTo>
                    <a:pt x="29" y="9"/>
                  </a:lnTo>
                  <a:lnTo>
                    <a:pt x="29" y="9"/>
                  </a:lnTo>
                  <a:close/>
                </a:path>
              </a:pathLst>
            </a:custGeom>
            <a:solidFill>
              <a:srgbClr val="FBA6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060" tIns="49530" rIns="99060" bIns="4953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950"/>
            </a:p>
          </p:txBody>
        </p:sp>
        <p:sp>
          <p:nvSpPr>
            <p:cNvPr id="22" name="PA_库_任意多边形 2538"/>
            <p:cNvSpPr>
              <a:spLocks noEditPoints="1"/>
            </p:cNvSpPr>
            <p:nvPr>
              <p:custDataLst>
                <p:tags r:id="rId8"/>
              </p:custDataLst>
            </p:nvPr>
          </p:nvSpPr>
          <p:spPr bwMode="auto">
            <a:xfrm>
              <a:off x="8769926" y="6295822"/>
              <a:ext cx="444500" cy="120651"/>
            </a:xfrm>
            <a:custGeom>
              <a:avLst/>
              <a:gdLst/>
              <a:ahLst/>
              <a:cxnLst>
                <a:cxn ang="0">
                  <a:pos x="210" y="11"/>
                </a:cxn>
                <a:cxn ang="0">
                  <a:pos x="122" y="1"/>
                </a:cxn>
                <a:cxn ang="0">
                  <a:pos x="0" y="5"/>
                </a:cxn>
                <a:cxn ang="0">
                  <a:pos x="6" y="50"/>
                </a:cxn>
                <a:cxn ang="0">
                  <a:pos x="114" y="45"/>
                </a:cxn>
                <a:cxn ang="0">
                  <a:pos x="142" y="30"/>
                </a:cxn>
                <a:cxn ang="0">
                  <a:pos x="115" y="34"/>
                </a:cxn>
                <a:cxn ang="0">
                  <a:pos x="128" y="27"/>
                </a:cxn>
                <a:cxn ang="0">
                  <a:pos x="76" y="32"/>
                </a:cxn>
                <a:cxn ang="0">
                  <a:pos x="70" y="43"/>
                </a:cxn>
                <a:cxn ang="0">
                  <a:pos x="50" y="13"/>
                </a:cxn>
                <a:cxn ang="0">
                  <a:pos x="36" y="9"/>
                </a:cxn>
                <a:cxn ang="0">
                  <a:pos x="15" y="22"/>
                </a:cxn>
                <a:cxn ang="0">
                  <a:pos x="76" y="9"/>
                </a:cxn>
                <a:cxn ang="0">
                  <a:pos x="54" y="9"/>
                </a:cxn>
                <a:cxn ang="0">
                  <a:pos x="27" y="40"/>
                </a:cxn>
                <a:cxn ang="0">
                  <a:pos x="54" y="9"/>
                </a:cxn>
                <a:cxn ang="0">
                  <a:pos x="10" y="24"/>
                </a:cxn>
                <a:cxn ang="0">
                  <a:pos x="33" y="15"/>
                </a:cxn>
                <a:cxn ang="0">
                  <a:pos x="40" y="10"/>
                </a:cxn>
                <a:cxn ang="0">
                  <a:pos x="13" y="38"/>
                </a:cxn>
                <a:cxn ang="0">
                  <a:pos x="9" y="9"/>
                </a:cxn>
                <a:cxn ang="0">
                  <a:pos x="55" y="19"/>
                </a:cxn>
                <a:cxn ang="0">
                  <a:pos x="41" y="42"/>
                </a:cxn>
                <a:cxn ang="0">
                  <a:pos x="43" y="42"/>
                </a:cxn>
                <a:cxn ang="0">
                  <a:pos x="59" y="26"/>
                </a:cxn>
                <a:cxn ang="0">
                  <a:pos x="43" y="42"/>
                </a:cxn>
                <a:cxn ang="0">
                  <a:pos x="84" y="15"/>
                </a:cxn>
                <a:cxn ang="0">
                  <a:pos x="88" y="44"/>
                </a:cxn>
                <a:cxn ang="0">
                  <a:pos x="108" y="16"/>
                </a:cxn>
                <a:cxn ang="0">
                  <a:pos x="88" y="44"/>
                </a:cxn>
                <a:cxn ang="0">
                  <a:pos x="115" y="22"/>
                </a:cxn>
                <a:cxn ang="0">
                  <a:pos x="100" y="43"/>
                </a:cxn>
                <a:cxn ang="0">
                  <a:pos x="181" y="13"/>
                </a:cxn>
                <a:cxn ang="0">
                  <a:pos x="187" y="25"/>
                </a:cxn>
                <a:cxn ang="0">
                  <a:pos x="187" y="14"/>
                </a:cxn>
                <a:cxn ang="0">
                  <a:pos x="151" y="21"/>
                </a:cxn>
                <a:cxn ang="0">
                  <a:pos x="152" y="36"/>
                </a:cxn>
                <a:cxn ang="0">
                  <a:pos x="155" y="23"/>
                </a:cxn>
                <a:cxn ang="0">
                  <a:pos x="144" y="45"/>
                </a:cxn>
                <a:cxn ang="0">
                  <a:pos x="175" y="19"/>
                </a:cxn>
                <a:cxn ang="0">
                  <a:pos x="130" y="45"/>
                </a:cxn>
                <a:cxn ang="0">
                  <a:pos x="181" y="27"/>
                </a:cxn>
                <a:cxn ang="0">
                  <a:pos x="155" y="46"/>
                </a:cxn>
                <a:cxn ang="0">
                  <a:pos x="195" y="22"/>
                </a:cxn>
                <a:cxn ang="0">
                  <a:pos x="188" y="41"/>
                </a:cxn>
                <a:cxn ang="0">
                  <a:pos x="191" y="46"/>
                </a:cxn>
                <a:cxn ang="0">
                  <a:pos x="199" y="43"/>
                </a:cxn>
                <a:cxn ang="0">
                  <a:pos x="200" y="28"/>
                </a:cxn>
                <a:cxn ang="0">
                  <a:pos x="194" y="28"/>
                </a:cxn>
                <a:cxn ang="0">
                  <a:pos x="168" y="47"/>
                </a:cxn>
                <a:cxn ang="0">
                  <a:pos x="153" y="10"/>
                </a:cxn>
                <a:cxn ang="0">
                  <a:pos x="141" y="11"/>
                </a:cxn>
                <a:cxn ang="0">
                  <a:pos x="131" y="10"/>
                </a:cxn>
                <a:cxn ang="0">
                  <a:pos x="96" y="37"/>
                </a:cxn>
                <a:cxn ang="0">
                  <a:pos x="88" y="31"/>
                </a:cxn>
                <a:cxn ang="0">
                  <a:pos x="100" y="11"/>
                </a:cxn>
                <a:cxn ang="0">
                  <a:pos x="68" y="37"/>
                </a:cxn>
                <a:cxn ang="0">
                  <a:pos x="90" y="11"/>
                </a:cxn>
                <a:cxn ang="0">
                  <a:pos x="52" y="40"/>
                </a:cxn>
                <a:cxn ang="0">
                  <a:pos x="79" y="9"/>
                </a:cxn>
              </a:cxnLst>
              <a:rect l="0" t="0" r="r" b="b"/>
              <a:pathLst>
                <a:path w="210" h="57">
                  <a:moveTo>
                    <a:pt x="204" y="56"/>
                  </a:moveTo>
                  <a:lnTo>
                    <a:pt x="204" y="56"/>
                  </a:lnTo>
                  <a:lnTo>
                    <a:pt x="206" y="57"/>
                  </a:lnTo>
                  <a:lnTo>
                    <a:pt x="208" y="56"/>
                  </a:lnTo>
                  <a:lnTo>
                    <a:pt x="210" y="54"/>
                  </a:lnTo>
                  <a:lnTo>
                    <a:pt x="210" y="52"/>
                  </a:lnTo>
                  <a:lnTo>
                    <a:pt x="210" y="52"/>
                  </a:lnTo>
                  <a:lnTo>
                    <a:pt x="210" y="11"/>
                  </a:lnTo>
                  <a:lnTo>
                    <a:pt x="210" y="11"/>
                  </a:lnTo>
                  <a:lnTo>
                    <a:pt x="210" y="10"/>
                  </a:lnTo>
                  <a:lnTo>
                    <a:pt x="210" y="10"/>
                  </a:lnTo>
                  <a:lnTo>
                    <a:pt x="209" y="8"/>
                  </a:lnTo>
                  <a:lnTo>
                    <a:pt x="207" y="7"/>
                  </a:lnTo>
                  <a:lnTo>
                    <a:pt x="207" y="7"/>
                  </a:lnTo>
                  <a:lnTo>
                    <a:pt x="186" y="4"/>
                  </a:lnTo>
                  <a:lnTo>
                    <a:pt x="165" y="2"/>
                  </a:lnTo>
                  <a:lnTo>
                    <a:pt x="122" y="1"/>
                  </a:lnTo>
                  <a:lnTo>
                    <a:pt x="122" y="1"/>
                  </a:lnTo>
                  <a:lnTo>
                    <a:pt x="93" y="0"/>
                  </a:lnTo>
                  <a:lnTo>
                    <a:pt x="63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5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2" y="47"/>
                  </a:lnTo>
                  <a:lnTo>
                    <a:pt x="3" y="49"/>
                  </a:lnTo>
                  <a:lnTo>
                    <a:pt x="3" y="49"/>
                  </a:lnTo>
                  <a:lnTo>
                    <a:pt x="4" y="50"/>
                  </a:lnTo>
                  <a:lnTo>
                    <a:pt x="6" y="50"/>
                  </a:lnTo>
                  <a:lnTo>
                    <a:pt x="6" y="50"/>
                  </a:lnTo>
                  <a:lnTo>
                    <a:pt x="55" y="51"/>
                  </a:lnTo>
                  <a:lnTo>
                    <a:pt x="104" y="53"/>
                  </a:lnTo>
                  <a:lnTo>
                    <a:pt x="154" y="56"/>
                  </a:lnTo>
                  <a:lnTo>
                    <a:pt x="202" y="57"/>
                  </a:lnTo>
                  <a:lnTo>
                    <a:pt x="202" y="57"/>
                  </a:lnTo>
                  <a:lnTo>
                    <a:pt x="204" y="56"/>
                  </a:lnTo>
                  <a:lnTo>
                    <a:pt x="204" y="56"/>
                  </a:lnTo>
                  <a:close/>
                  <a:moveTo>
                    <a:pt x="114" y="45"/>
                  </a:moveTo>
                  <a:lnTo>
                    <a:pt x="114" y="45"/>
                  </a:lnTo>
                  <a:lnTo>
                    <a:pt x="127" y="33"/>
                  </a:lnTo>
                  <a:lnTo>
                    <a:pt x="140" y="20"/>
                  </a:lnTo>
                  <a:lnTo>
                    <a:pt x="140" y="20"/>
                  </a:lnTo>
                  <a:lnTo>
                    <a:pt x="151" y="13"/>
                  </a:lnTo>
                  <a:lnTo>
                    <a:pt x="151" y="13"/>
                  </a:lnTo>
                  <a:lnTo>
                    <a:pt x="147" y="24"/>
                  </a:lnTo>
                  <a:lnTo>
                    <a:pt x="147" y="24"/>
                  </a:lnTo>
                  <a:lnTo>
                    <a:pt x="142" y="30"/>
                  </a:lnTo>
                  <a:lnTo>
                    <a:pt x="137" y="35"/>
                  </a:lnTo>
                  <a:lnTo>
                    <a:pt x="127" y="45"/>
                  </a:lnTo>
                  <a:lnTo>
                    <a:pt x="127" y="45"/>
                  </a:lnTo>
                  <a:lnTo>
                    <a:pt x="114" y="45"/>
                  </a:lnTo>
                  <a:lnTo>
                    <a:pt x="114" y="45"/>
                  </a:lnTo>
                  <a:close/>
                  <a:moveTo>
                    <a:pt x="102" y="44"/>
                  </a:moveTo>
                  <a:lnTo>
                    <a:pt x="102" y="44"/>
                  </a:lnTo>
                  <a:lnTo>
                    <a:pt x="109" y="39"/>
                  </a:lnTo>
                  <a:lnTo>
                    <a:pt x="115" y="34"/>
                  </a:lnTo>
                  <a:lnTo>
                    <a:pt x="128" y="22"/>
                  </a:lnTo>
                  <a:lnTo>
                    <a:pt x="128" y="22"/>
                  </a:lnTo>
                  <a:lnTo>
                    <a:pt x="133" y="18"/>
                  </a:lnTo>
                  <a:lnTo>
                    <a:pt x="138" y="15"/>
                  </a:lnTo>
                  <a:lnTo>
                    <a:pt x="138" y="15"/>
                  </a:lnTo>
                  <a:lnTo>
                    <a:pt x="135" y="17"/>
                  </a:lnTo>
                  <a:lnTo>
                    <a:pt x="133" y="20"/>
                  </a:lnTo>
                  <a:lnTo>
                    <a:pt x="128" y="27"/>
                  </a:lnTo>
                  <a:lnTo>
                    <a:pt x="128" y="27"/>
                  </a:lnTo>
                  <a:lnTo>
                    <a:pt x="120" y="36"/>
                  </a:lnTo>
                  <a:lnTo>
                    <a:pt x="110" y="45"/>
                  </a:lnTo>
                  <a:lnTo>
                    <a:pt x="110" y="45"/>
                  </a:lnTo>
                  <a:lnTo>
                    <a:pt x="102" y="44"/>
                  </a:lnTo>
                  <a:lnTo>
                    <a:pt x="102" y="44"/>
                  </a:lnTo>
                  <a:close/>
                  <a:moveTo>
                    <a:pt x="62" y="43"/>
                  </a:moveTo>
                  <a:lnTo>
                    <a:pt x="62" y="43"/>
                  </a:lnTo>
                  <a:lnTo>
                    <a:pt x="70" y="38"/>
                  </a:lnTo>
                  <a:lnTo>
                    <a:pt x="76" y="32"/>
                  </a:lnTo>
                  <a:lnTo>
                    <a:pt x="87" y="21"/>
                  </a:lnTo>
                  <a:lnTo>
                    <a:pt x="87" y="21"/>
                  </a:lnTo>
                  <a:lnTo>
                    <a:pt x="96" y="13"/>
                  </a:lnTo>
                  <a:lnTo>
                    <a:pt x="96" y="13"/>
                  </a:lnTo>
                  <a:lnTo>
                    <a:pt x="92" y="18"/>
                  </a:lnTo>
                  <a:lnTo>
                    <a:pt x="88" y="22"/>
                  </a:lnTo>
                  <a:lnTo>
                    <a:pt x="88" y="22"/>
                  </a:lnTo>
                  <a:lnTo>
                    <a:pt x="70" y="43"/>
                  </a:lnTo>
                  <a:lnTo>
                    <a:pt x="70" y="43"/>
                  </a:lnTo>
                  <a:lnTo>
                    <a:pt x="62" y="43"/>
                  </a:lnTo>
                  <a:lnTo>
                    <a:pt x="62" y="43"/>
                  </a:lnTo>
                  <a:close/>
                  <a:moveTo>
                    <a:pt x="11" y="41"/>
                  </a:moveTo>
                  <a:lnTo>
                    <a:pt x="11" y="41"/>
                  </a:lnTo>
                  <a:lnTo>
                    <a:pt x="20" y="36"/>
                  </a:lnTo>
                  <a:lnTo>
                    <a:pt x="29" y="29"/>
                  </a:lnTo>
                  <a:lnTo>
                    <a:pt x="46" y="15"/>
                  </a:lnTo>
                  <a:lnTo>
                    <a:pt x="46" y="15"/>
                  </a:lnTo>
                  <a:lnTo>
                    <a:pt x="50" y="13"/>
                  </a:lnTo>
                  <a:lnTo>
                    <a:pt x="47" y="17"/>
                  </a:lnTo>
                  <a:lnTo>
                    <a:pt x="38" y="26"/>
                  </a:lnTo>
                  <a:lnTo>
                    <a:pt x="38" y="26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11" y="41"/>
                  </a:lnTo>
                  <a:lnTo>
                    <a:pt x="11" y="41"/>
                  </a:lnTo>
                  <a:close/>
                  <a:moveTo>
                    <a:pt x="36" y="9"/>
                  </a:moveTo>
                  <a:lnTo>
                    <a:pt x="36" y="9"/>
                  </a:lnTo>
                  <a:lnTo>
                    <a:pt x="30" y="13"/>
                  </a:lnTo>
                  <a:lnTo>
                    <a:pt x="24" y="17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24" y="9"/>
                  </a:lnTo>
                  <a:lnTo>
                    <a:pt x="24" y="9"/>
                  </a:lnTo>
                  <a:lnTo>
                    <a:pt x="36" y="9"/>
                  </a:lnTo>
                  <a:lnTo>
                    <a:pt x="36" y="9"/>
                  </a:lnTo>
                  <a:close/>
                  <a:moveTo>
                    <a:pt x="68" y="9"/>
                  </a:moveTo>
                  <a:lnTo>
                    <a:pt x="68" y="9"/>
                  </a:lnTo>
                  <a:lnTo>
                    <a:pt x="76" y="9"/>
                  </a:lnTo>
                  <a:lnTo>
                    <a:pt x="76" y="9"/>
                  </a:lnTo>
                  <a:lnTo>
                    <a:pt x="69" y="12"/>
                  </a:lnTo>
                  <a:lnTo>
                    <a:pt x="62" y="17"/>
                  </a:lnTo>
                  <a:lnTo>
                    <a:pt x="62" y="17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68" y="9"/>
                  </a:lnTo>
                  <a:lnTo>
                    <a:pt x="68" y="9"/>
                  </a:lnTo>
                  <a:close/>
                  <a:moveTo>
                    <a:pt x="54" y="9"/>
                  </a:moveTo>
                  <a:lnTo>
                    <a:pt x="54" y="9"/>
                  </a:lnTo>
                  <a:lnTo>
                    <a:pt x="66" y="9"/>
                  </a:lnTo>
                  <a:lnTo>
                    <a:pt x="66" y="9"/>
                  </a:lnTo>
                  <a:lnTo>
                    <a:pt x="56" y="15"/>
                  </a:lnTo>
                  <a:lnTo>
                    <a:pt x="49" y="22"/>
                  </a:lnTo>
                  <a:lnTo>
                    <a:pt x="41" y="29"/>
                  </a:lnTo>
                  <a:lnTo>
                    <a:pt x="33" y="36"/>
                  </a:lnTo>
                  <a:lnTo>
                    <a:pt x="33" y="36"/>
                  </a:lnTo>
                  <a:lnTo>
                    <a:pt x="28" y="40"/>
                  </a:lnTo>
                  <a:lnTo>
                    <a:pt x="27" y="40"/>
                  </a:lnTo>
                  <a:lnTo>
                    <a:pt x="30" y="37"/>
                  </a:lnTo>
                  <a:lnTo>
                    <a:pt x="30" y="37"/>
                  </a:lnTo>
                  <a:lnTo>
                    <a:pt x="39" y="28"/>
                  </a:lnTo>
                  <a:lnTo>
                    <a:pt x="39" y="28"/>
                  </a:lnTo>
                  <a:lnTo>
                    <a:pt x="47" y="19"/>
                  </a:lnTo>
                  <a:lnTo>
                    <a:pt x="54" y="10"/>
                  </a:lnTo>
                  <a:lnTo>
                    <a:pt x="54" y="10"/>
                  </a:lnTo>
                  <a:lnTo>
                    <a:pt x="54" y="9"/>
                  </a:lnTo>
                  <a:lnTo>
                    <a:pt x="54" y="9"/>
                  </a:lnTo>
                  <a:close/>
                  <a:moveTo>
                    <a:pt x="10" y="24"/>
                  </a:moveTo>
                  <a:lnTo>
                    <a:pt x="10" y="24"/>
                  </a:lnTo>
                  <a:lnTo>
                    <a:pt x="18" y="13"/>
                  </a:lnTo>
                  <a:lnTo>
                    <a:pt x="21" y="11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10" y="24"/>
                  </a:lnTo>
                  <a:close/>
                  <a:moveTo>
                    <a:pt x="10" y="32"/>
                  </a:moveTo>
                  <a:lnTo>
                    <a:pt x="10" y="32"/>
                  </a:lnTo>
                  <a:lnTo>
                    <a:pt x="21" y="23"/>
                  </a:lnTo>
                  <a:lnTo>
                    <a:pt x="21" y="23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5" y="12"/>
                  </a:lnTo>
                  <a:lnTo>
                    <a:pt x="33" y="15"/>
                  </a:lnTo>
                  <a:lnTo>
                    <a:pt x="33" y="15"/>
                  </a:lnTo>
                  <a:lnTo>
                    <a:pt x="28" y="21"/>
                  </a:lnTo>
                  <a:lnTo>
                    <a:pt x="22" y="27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2"/>
                  </a:lnTo>
                  <a:lnTo>
                    <a:pt x="10" y="32"/>
                  </a:lnTo>
                  <a:close/>
                  <a:moveTo>
                    <a:pt x="40" y="10"/>
                  </a:moveTo>
                  <a:lnTo>
                    <a:pt x="40" y="10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52" y="9"/>
                  </a:lnTo>
                  <a:lnTo>
                    <a:pt x="52" y="9"/>
                  </a:lnTo>
                  <a:lnTo>
                    <a:pt x="42" y="16"/>
                  </a:lnTo>
                  <a:lnTo>
                    <a:pt x="32" y="24"/>
                  </a:lnTo>
                  <a:lnTo>
                    <a:pt x="23" y="31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20" y="33"/>
                  </a:lnTo>
                  <a:lnTo>
                    <a:pt x="27" y="25"/>
                  </a:lnTo>
                  <a:lnTo>
                    <a:pt x="34" y="18"/>
                  </a:lnTo>
                  <a:lnTo>
                    <a:pt x="40" y="10"/>
                  </a:lnTo>
                  <a:lnTo>
                    <a:pt x="40" y="10"/>
                  </a:lnTo>
                  <a:close/>
                  <a:moveTo>
                    <a:pt x="10" y="20"/>
                  </a:moveTo>
                  <a:lnTo>
                    <a:pt x="10" y="20"/>
                  </a:lnTo>
                  <a:lnTo>
                    <a:pt x="9" y="9"/>
                  </a:lnTo>
                  <a:lnTo>
                    <a:pt x="9" y="9"/>
                  </a:lnTo>
                  <a:lnTo>
                    <a:pt x="19" y="9"/>
                  </a:lnTo>
                  <a:lnTo>
                    <a:pt x="19" y="9"/>
                  </a:lnTo>
                  <a:lnTo>
                    <a:pt x="14" y="14"/>
                  </a:lnTo>
                  <a:lnTo>
                    <a:pt x="10" y="20"/>
                  </a:lnTo>
                  <a:lnTo>
                    <a:pt x="10" y="20"/>
                  </a:lnTo>
                  <a:close/>
                  <a:moveTo>
                    <a:pt x="49" y="25"/>
                  </a:moveTo>
                  <a:lnTo>
                    <a:pt x="49" y="25"/>
                  </a:lnTo>
                  <a:lnTo>
                    <a:pt x="55" y="19"/>
                  </a:lnTo>
                  <a:lnTo>
                    <a:pt x="55" y="19"/>
                  </a:lnTo>
                  <a:lnTo>
                    <a:pt x="60" y="14"/>
                  </a:lnTo>
                  <a:lnTo>
                    <a:pt x="63" y="12"/>
                  </a:lnTo>
                  <a:lnTo>
                    <a:pt x="62" y="13"/>
                  </a:lnTo>
                  <a:lnTo>
                    <a:pt x="62" y="13"/>
                  </a:lnTo>
                  <a:lnTo>
                    <a:pt x="52" y="27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41" y="41"/>
                  </a:lnTo>
                  <a:lnTo>
                    <a:pt x="41" y="42"/>
                  </a:lnTo>
                  <a:lnTo>
                    <a:pt x="41" y="42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33" y="38"/>
                  </a:lnTo>
                  <a:lnTo>
                    <a:pt x="39" y="34"/>
                  </a:lnTo>
                  <a:lnTo>
                    <a:pt x="49" y="25"/>
                  </a:lnTo>
                  <a:lnTo>
                    <a:pt x="49" y="25"/>
                  </a:lnTo>
                  <a:close/>
                  <a:moveTo>
                    <a:pt x="43" y="42"/>
                  </a:moveTo>
                  <a:lnTo>
                    <a:pt x="43" y="42"/>
                  </a:lnTo>
                  <a:lnTo>
                    <a:pt x="56" y="27"/>
                  </a:lnTo>
                  <a:lnTo>
                    <a:pt x="63" y="20"/>
                  </a:lnTo>
                  <a:lnTo>
                    <a:pt x="71" y="13"/>
                  </a:lnTo>
                  <a:lnTo>
                    <a:pt x="71" y="13"/>
                  </a:lnTo>
                  <a:lnTo>
                    <a:pt x="73" y="11"/>
                  </a:lnTo>
                  <a:lnTo>
                    <a:pt x="70" y="15"/>
                  </a:lnTo>
                  <a:lnTo>
                    <a:pt x="70" y="15"/>
                  </a:lnTo>
                  <a:lnTo>
                    <a:pt x="59" y="26"/>
                  </a:lnTo>
                  <a:lnTo>
                    <a:pt x="59" y="26"/>
                  </a:lnTo>
                  <a:lnTo>
                    <a:pt x="54" y="34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8" y="42"/>
                  </a:lnTo>
                  <a:lnTo>
                    <a:pt x="42" y="42"/>
                  </a:lnTo>
                  <a:lnTo>
                    <a:pt x="42" y="42"/>
                  </a:lnTo>
                  <a:lnTo>
                    <a:pt x="43" y="42"/>
                  </a:lnTo>
                  <a:lnTo>
                    <a:pt x="43" y="42"/>
                  </a:lnTo>
                  <a:close/>
                  <a:moveTo>
                    <a:pt x="60" y="42"/>
                  </a:moveTo>
                  <a:lnTo>
                    <a:pt x="60" y="42"/>
                  </a:lnTo>
                  <a:lnTo>
                    <a:pt x="51" y="42"/>
                  </a:lnTo>
                  <a:lnTo>
                    <a:pt x="51" y="42"/>
                  </a:lnTo>
                  <a:lnTo>
                    <a:pt x="59" y="37"/>
                  </a:lnTo>
                  <a:lnTo>
                    <a:pt x="66" y="31"/>
                  </a:lnTo>
                  <a:lnTo>
                    <a:pt x="79" y="19"/>
                  </a:lnTo>
                  <a:lnTo>
                    <a:pt x="79" y="19"/>
                  </a:lnTo>
                  <a:lnTo>
                    <a:pt x="84" y="15"/>
                  </a:lnTo>
                  <a:lnTo>
                    <a:pt x="75" y="23"/>
                  </a:lnTo>
                  <a:lnTo>
                    <a:pt x="75" y="23"/>
                  </a:lnTo>
                  <a:lnTo>
                    <a:pt x="67" y="32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60" y="42"/>
                  </a:lnTo>
                  <a:close/>
                  <a:moveTo>
                    <a:pt x="88" y="44"/>
                  </a:moveTo>
                  <a:lnTo>
                    <a:pt x="88" y="44"/>
                  </a:lnTo>
                  <a:lnTo>
                    <a:pt x="75" y="43"/>
                  </a:lnTo>
                  <a:lnTo>
                    <a:pt x="75" y="43"/>
                  </a:lnTo>
                  <a:lnTo>
                    <a:pt x="81" y="39"/>
                  </a:lnTo>
                  <a:lnTo>
                    <a:pt x="87" y="35"/>
                  </a:lnTo>
                  <a:lnTo>
                    <a:pt x="98" y="25"/>
                  </a:lnTo>
                  <a:lnTo>
                    <a:pt x="98" y="25"/>
                  </a:lnTo>
                  <a:lnTo>
                    <a:pt x="103" y="20"/>
                  </a:lnTo>
                  <a:lnTo>
                    <a:pt x="108" y="16"/>
                  </a:lnTo>
                  <a:lnTo>
                    <a:pt x="108" y="16"/>
                  </a:lnTo>
                  <a:lnTo>
                    <a:pt x="111" y="14"/>
                  </a:lnTo>
                  <a:lnTo>
                    <a:pt x="110" y="15"/>
                  </a:lnTo>
                  <a:lnTo>
                    <a:pt x="107" y="19"/>
                  </a:lnTo>
                  <a:lnTo>
                    <a:pt x="107" y="19"/>
                  </a:lnTo>
                  <a:lnTo>
                    <a:pt x="98" y="31"/>
                  </a:lnTo>
                  <a:lnTo>
                    <a:pt x="88" y="43"/>
                  </a:lnTo>
                  <a:lnTo>
                    <a:pt x="88" y="43"/>
                  </a:lnTo>
                  <a:lnTo>
                    <a:pt x="88" y="44"/>
                  </a:lnTo>
                  <a:lnTo>
                    <a:pt x="88" y="44"/>
                  </a:lnTo>
                  <a:close/>
                  <a:moveTo>
                    <a:pt x="100" y="43"/>
                  </a:moveTo>
                  <a:lnTo>
                    <a:pt x="100" y="43"/>
                  </a:lnTo>
                  <a:lnTo>
                    <a:pt x="100" y="44"/>
                  </a:lnTo>
                  <a:lnTo>
                    <a:pt x="100" y="44"/>
                  </a:lnTo>
                  <a:lnTo>
                    <a:pt x="91" y="44"/>
                  </a:lnTo>
                  <a:lnTo>
                    <a:pt x="91" y="44"/>
                  </a:lnTo>
                  <a:lnTo>
                    <a:pt x="99" y="37"/>
                  </a:lnTo>
                  <a:lnTo>
                    <a:pt x="107" y="29"/>
                  </a:lnTo>
                  <a:lnTo>
                    <a:pt x="115" y="22"/>
                  </a:lnTo>
                  <a:lnTo>
                    <a:pt x="123" y="15"/>
                  </a:lnTo>
                  <a:lnTo>
                    <a:pt x="123" y="15"/>
                  </a:lnTo>
                  <a:lnTo>
                    <a:pt x="126" y="14"/>
                  </a:lnTo>
                  <a:lnTo>
                    <a:pt x="125" y="16"/>
                  </a:lnTo>
                  <a:lnTo>
                    <a:pt x="118" y="23"/>
                  </a:lnTo>
                  <a:lnTo>
                    <a:pt x="118" y="23"/>
                  </a:lnTo>
                  <a:lnTo>
                    <a:pt x="109" y="34"/>
                  </a:lnTo>
                  <a:lnTo>
                    <a:pt x="100" y="43"/>
                  </a:lnTo>
                  <a:lnTo>
                    <a:pt x="100" y="43"/>
                  </a:lnTo>
                  <a:close/>
                  <a:moveTo>
                    <a:pt x="187" y="14"/>
                  </a:moveTo>
                  <a:lnTo>
                    <a:pt x="187" y="14"/>
                  </a:lnTo>
                  <a:lnTo>
                    <a:pt x="179" y="21"/>
                  </a:lnTo>
                  <a:lnTo>
                    <a:pt x="172" y="28"/>
                  </a:lnTo>
                  <a:lnTo>
                    <a:pt x="158" y="43"/>
                  </a:lnTo>
                  <a:lnTo>
                    <a:pt x="158" y="43"/>
                  </a:lnTo>
                  <a:lnTo>
                    <a:pt x="170" y="28"/>
                  </a:lnTo>
                  <a:lnTo>
                    <a:pt x="176" y="21"/>
                  </a:lnTo>
                  <a:lnTo>
                    <a:pt x="181" y="13"/>
                  </a:lnTo>
                  <a:lnTo>
                    <a:pt x="181" y="13"/>
                  </a:lnTo>
                  <a:lnTo>
                    <a:pt x="181" y="12"/>
                  </a:lnTo>
                  <a:lnTo>
                    <a:pt x="181" y="12"/>
                  </a:lnTo>
                  <a:lnTo>
                    <a:pt x="198" y="14"/>
                  </a:lnTo>
                  <a:lnTo>
                    <a:pt x="198" y="14"/>
                  </a:lnTo>
                  <a:lnTo>
                    <a:pt x="198" y="14"/>
                  </a:lnTo>
                  <a:lnTo>
                    <a:pt x="198" y="14"/>
                  </a:lnTo>
                  <a:lnTo>
                    <a:pt x="193" y="19"/>
                  </a:lnTo>
                  <a:lnTo>
                    <a:pt x="187" y="25"/>
                  </a:lnTo>
                  <a:lnTo>
                    <a:pt x="177" y="36"/>
                  </a:lnTo>
                  <a:lnTo>
                    <a:pt x="177" y="36"/>
                  </a:lnTo>
                  <a:lnTo>
                    <a:pt x="180" y="32"/>
                  </a:lnTo>
                  <a:lnTo>
                    <a:pt x="180" y="32"/>
                  </a:lnTo>
                  <a:lnTo>
                    <a:pt x="185" y="24"/>
                  </a:lnTo>
                  <a:lnTo>
                    <a:pt x="189" y="15"/>
                  </a:lnTo>
                  <a:lnTo>
                    <a:pt x="189" y="15"/>
                  </a:lnTo>
                  <a:lnTo>
                    <a:pt x="188" y="14"/>
                  </a:lnTo>
                  <a:lnTo>
                    <a:pt x="187" y="14"/>
                  </a:lnTo>
                  <a:lnTo>
                    <a:pt x="187" y="14"/>
                  </a:lnTo>
                  <a:close/>
                  <a:moveTo>
                    <a:pt x="167" y="11"/>
                  </a:moveTo>
                  <a:lnTo>
                    <a:pt x="167" y="11"/>
                  </a:lnTo>
                  <a:lnTo>
                    <a:pt x="158" y="18"/>
                  </a:lnTo>
                  <a:lnTo>
                    <a:pt x="150" y="25"/>
                  </a:lnTo>
                  <a:lnTo>
                    <a:pt x="150" y="25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51" y="21"/>
                  </a:lnTo>
                  <a:lnTo>
                    <a:pt x="155" y="11"/>
                  </a:lnTo>
                  <a:lnTo>
                    <a:pt x="155" y="11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79" y="12"/>
                  </a:lnTo>
                  <a:lnTo>
                    <a:pt x="179" y="12"/>
                  </a:lnTo>
                  <a:lnTo>
                    <a:pt x="165" y="23"/>
                  </a:lnTo>
                  <a:lnTo>
                    <a:pt x="152" y="36"/>
                  </a:lnTo>
                  <a:lnTo>
                    <a:pt x="152" y="36"/>
                  </a:lnTo>
                  <a:lnTo>
                    <a:pt x="154" y="33"/>
                  </a:lnTo>
                  <a:lnTo>
                    <a:pt x="154" y="33"/>
                  </a:lnTo>
                  <a:lnTo>
                    <a:pt x="168" y="13"/>
                  </a:lnTo>
                  <a:lnTo>
                    <a:pt x="168" y="13"/>
                  </a:lnTo>
                  <a:lnTo>
                    <a:pt x="168" y="11"/>
                  </a:lnTo>
                  <a:lnTo>
                    <a:pt x="167" y="11"/>
                  </a:lnTo>
                  <a:lnTo>
                    <a:pt x="167" y="11"/>
                  </a:lnTo>
                  <a:close/>
                  <a:moveTo>
                    <a:pt x="155" y="23"/>
                  </a:moveTo>
                  <a:lnTo>
                    <a:pt x="155" y="23"/>
                  </a:lnTo>
                  <a:lnTo>
                    <a:pt x="164" y="15"/>
                  </a:lnTo>
                  <a:lnTo>
                    <a:pt x="164" y="15"/>
                  </a:lnTo>
                  <a:lnTo>
                    <a:pt x="161" y="19"/>
                  </a:lnTo>
                  <a:lnTo>
                    <a:pt x="158" y="23"/>
                  </a:lnTo>
                  <a:lnTo>
                    <a:pt x="158" y="23"/>
                  </a:lnTo>
                  <a:lnTo>
                    <a:pt x="143" y="43"/>
                  </a:lnTo>
                  <a:lnTo>
                    <a:pt x="143" y="43"/>
                  </a:lnTo>
                  <a:lnTo>
                    <a:pt x="143" y="44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5" y="45"/>
                  </a:lnTo>
                  <a:lnTo>
                    <a:pt x="145" y="45"/>
                  </a:lnTo>
                  <a:lnTo>
                    <a:pt x="159" y="31"/>
                  </a:lnTo>
                  <a:lnTo>
                    <a:pt x="173" y="18"/>
                  </a:lnTo>
                  <a:lnTo>
                    <a:pt x="173" y="18"/>
                  </a:lnTo>
                  <a:lnTo>
                    <a:pt x="177" y="15"/>
                  </a:lnTo>
                  <a:lnTo>
                    <a:pt x="175" y="19"/>
                  </a:lnTo>
                  <a:lnTo>
                    <a:pt x="175" y="19"/>
                  </a:lnTo>
                  <a:lnTo>
                    <a:pt x="166" y="30"/>
                  </a:lnTo>
                  <a:lnTo>
                    <a:pt x="166" y="30"/>
                  </a:lnTo>
                  <a:lnTo>
                    <a:pt x="153" y="45"/>
                  </a:lnTo>
                  <a:lnTo>
                    <a:pt x="153" y="45"/>
                  </a:lnTo>
                  <a:lnTo>
                    <a:pt x="153" y="45"/>
                  </a:lnTo>
                  <a:lnTo>
                    <a:pt x="153" y="46"/>
                  </a:lnTo>
                  <a:lnTo>
                    <a:pt x="153" y="46"/>
                  </a:lnTo>
                  <a:lnTo>
                    <a:pt x="130" y="45"/>
                  </a:lnTo>
                  <a:lnTo>
                    <a:pt x="130" y="45"/>
                  </a:lnTo>
                  <a:lnTo>
                    <a:pt x="142" y="35"/>
                  </a:lnTo>
                  <a:lnTo>
                    <a:pt x="155" y="23"/>
                  </a:lnTo>
                  <a:lnTo>
                    <a:pt x="155" y="23"/>
                  </a:lnTo>
                  <a:close/>
                  <a:moveTo>
                    <a:pt x="178" y="24"/>
                  </a:moveTo>
                  <a:lnTo>
                    <a:pt x="178" y="24"/>
                  </a:lnTo>
                  <a:lnTo>
                    <a:pt x="185" y="18"/>
                  </a:lnTo>
                  <a:lnTo>
                    <a:pt x="185" y="18"/>
                  </a:lnTo>
                  <a:lnTo>
                    <a:pt x="183" y="23"/>
                  </a:lnTo>
                  <a:lnTo>
                    <a:pt x="181" y="27"/>
                  </a:lnTo>
                  <a:lnTo>
                    <a:pt x="181" y="27"/>
                  </a:lnTo>
                  <a:lnTo>
                    <a:pt x="177" y="32"/>
                  </a:lnTo>
                  <a:lnTo>
                    <a:pt x="173" y="37"/>
                  </a:lnTo>
                  <a:lnTo>
                    <a:pt x="165" y="46"/>
                  </a:lnTo>
                  <a:lnTo>
                    <a:pt x="165" y="46"/>
                  </a:lnTo>
                  <a:lnTo>
                    <a:pt x="165" y="47"/>
                  </a:lnTo>
                  <a:lnTo>
                    <a:pt x="165" y="47"/>
                  </a:lnTo>
                  <a:lnTo>
                    <a:pt x="155" y="46"/>
                  </a:lnTo>
                  <a:lnTo>
                    <a:pt x="155" y="46"/>
                  </a:lnTo>
                  <a:lnTo>
                    <a:pt x="161" y="41"/>
                  </a:lnTo>
                  <a:lnTo>
                    <a:pt x="167" y="36"/>
                  </a:lnTo>
                  <a:lnTo>
                    <a:pt x="178" y="24"/>
                  </a:lnTo>
                  <a:lnTo>
                    <a:pt x="178" y="24"/>
                  </a:lnTo>
                  <a:close/>
                  <a:moveTo>
                    <a:pt x="190" y="24"/>
                  </a:moveTo>
                  <a:lnTo>
                    <a:pt x="190" y="24"/>
                  </a:lnTo>
                  <a:lnTo>
                    <a:pt x="195" y="19"/>
                  </a:lnTo>
                  <a:lnTo>
                    <a:pt x="196" y="18"/>
                  </a:lnTo>
                  <a:lnTo>
                    <a:pt x="195" y="22"/>
                  </a:lnTo>
                  <a:lnTo>
                    <a:pt x="195" y="22"/>
                  </a:lnTo>
                  <a:lnTo>
                    <a:pt x="188" y="34"/>
                  </a:lnTo>
                  <a:lnTo>
                    <a:pt x="179" y="45"/>
                  </a:lnTo>
                  <a:lnTo>
                    <a:pt x="179" y="45"/>
                  </a:lnTo>
                  <a:lnTo>
                    <a:pt x="179" y="46"/>
                  </a:lnTo>
                  <a:lnTo>
                    <a:pt x="180" y="46"/>
                  </a:lnTo>
                  <a:lnTo>
                    <a:pt x="181" y="46"/>
                  </a:lnTo>
                  <a:lnTo>
                    <a:pt x="181" y="46"/>
                  </a:lnTo>
                  <a:lnTo>
                    <a:pt x="188" y="41"/>
                  </a:lnTo>
                  <a:lnTo>
                    <a:pt x="188" y="41"/>
                  </a:lnTo>
                  <a:lnTo>
                    <a:pt x="192" y="38"/>
                  </a:lnTo>
                  <a:lnTo>
                    <a:pt x="195" y="36"/>
                  </a:lnTo>
                  <a:lnTo>
                    <a:pt x="196" y="37"/>
                  </a:lnTo>
                  <a:lnTo>
                    <a:pt x="195" y="38"/>
                  </a:lnTo>
                  <a:lnTo>
                    <a:pt x="190" y="45"/>
                  </a:lnTo>
                  <a:lnTo>
                    <a:pt x="190" y="45"/>
                  </a:lnTo>
                  <a:lnTo>
                    <a:pt x="189" y="46"/>
                  </a:lnTo>
                  <a:lnTo>
                    <a:pt x="191" y="46"/>
                  </a:lnTo>
                  <a:lnTo>
                    <a:pt x="191" y="46"/>
                  </a:lnTo>
                  <a:lnTo>
                    <a:pt x="195" y="45"/>
                  </a:lnTo>
                  <a:lnTo>
                    <a:pt x="199" y="45"/>
                  </a:lnTo>
                  <a:lnTo>
                    <a:pt x="199" y="45"/>
                  </a:lnTo>
                  <a:lnTo>
                    <a:pt x="200" y="45"/>
                  </a:lnTo>
                  <a:lnTo>
                    <a:pt x="200" y="44"/>
                  </a:lnTo>
                  <a:lnTo>
                    <a:pt x="200" y="43"/>
                  </a:lnTo>
                  <a:lnTo>
                    <a:pt x="199" y="43"/>
                  </a:lnTo>
                  <a:lnTo>
                    <a:pt x="199" y="43"/>
                  </a:lnTo>
                  <a:lnTo>
                    <a:pt x="195" y="44"/>
                  </a:lnTo>
                  <a:lnTo>
                    <a:pt x="194" y="44"/>
                  </a:lnTo>
                  <a:lnTo>
                    <a:pt x="194" y="43"/>
                  </a:lnTo>
                  <a:lnTo>
                    <a:pt x="194" y="43"/>
                  </a:lnTo>
                  <a:lnTo>
                    <a:pt x="199" y="36"/>
                  </a:lnTo>
                  <a:lnTo>
                    <a:pt x="202" y="30"/>
                  </a:lnTo>
                  <a:lnTo>
                    <a:pt x="202" y="30"/>
                  </a:lnTo>
                  <a:lnTo>
                    <a:pt x="201" y="29"/>
                  </a:lnTo>
                  <a:lnTo>
                    <a:pt x="200" y="28"/>
                  </a:lnTo>
                  <a:lnTo>
                    <a:pt x="200" y="28"/>
                  </a:lnTo>
                  <a:lnTo>
                    <a:pt x="193" y="34"/>
                  </a:lnTo>
                  <a:lnTo>
                    <a:pt x="193" y="34"/>
                  </a:lnTo>
                  <a:lnTo>
                    <a:pt x="186" y="40"/>
                  </a:lnTo>
                  <a:lnTo>
                    <a:pt x="185" y="42"/>
                  </a:lnTo>
                  <a:lnTo>
                    <a:pt x="187" y="39"/>
                  </a:lnTo>
                  <a:lnTo>
                    <a:pt x="187" y="39"/>
                  </a:lnTo>
                  <a:lnTo>
                    <a:pt x="191" y="34"/>
                  </a:lnTo>
                  <a:lnTo>
                    <a:pt x="194" y="28"/>
                  </a:lnTo>
                  <a:lnTo>
                    <a:pt x="200" y="15"/>
                  </a:lnTo>
                  <a:lnTo>
                    <a:pt x="200" y="15"/>
                  </a:lnTo>
                  <a:lnTo>
                    <a:pt x="200" y="14"/>
                  </a:lnTo>
                  <a:lnTo>
                    <a:pt x="200" y="14"/>
                  </a:lnTo>
                  <a:lnTo>
                    <a:pt x="202" y="15"/>
                  </a:lnTo>
                  <a:lnTo>
                    <a:pt x="202" y="15"/>
                  </a:lnTo>
                  <a:lnTo>
                    <a:pt x="202" y="47"/>
                  </a:lnTo>
                  <a:lnTo>
                    <a:pt x="202" y="47"/>
                  </a:lnTo>
                  <a:lnTo>
                    <a:pt x="168" y="47"/>
                  </a:lnTo>
                  <a:lnTo>
                    <a:pt x="168" y="47"/>
                  </a:lnTo>
                  <a:lnTo>
                    <a:pt x="174" y="42"/>
                  </a:lnTo>
                  <a:lnTo>
                    <a:pt x="180" y="36"/>
                  </a:lnTo>
                  <a:lnTo>
                    <a:pt x="190" y="24"/>
                  </a:lnTo>
                  <a:lnTo>
                    <a:pt x="190" y="24"/>
                  </a:lnTo>
                  <a:close/>
                  <a:moveTo>
                    <a:pt x="111" y="9"/>
                  </a:moveTo>
                  <a:lnTo>
                    <a:pt x="111" y="9"/>
                  </a:lnTo>
                  <a:lnTo>
                    <a:pt x="153" y="10"/>
                  </a:lnTo>
                  <a:lnTo>
                    <a:pt x="153" y="10"/>
                  </a:lnTo>
                  <a:lnTo>
                    <a:pt x="143" y="16"/>
                  </a:lnTo>
                  <a:lnTo>
                    <a:pt x="134" y="23"/>
                  </a:lnTo>
                  <a:lnTo>
                    <a:pt x="134" y="23"/>
                  </a:lnTo>
                  <a:lnTo>
                    <a:pt x="142" y="13"/>
                  </a:lnTo>
                  <a:lnTo>
                    <a:pt x="142" y="13"/>
                  </a:lnTo>
                  <a:lnTo>
                    <a:pt x="143" y="12"/>
                  </a:lnTo>
                  <a:lnTo>
                    <a:pt x="142" y="11"/>
                  </a:lnTo>
                  <a:lnTo>
                    <a:pt x="141" y="11"/>
                  </a:lnTo>
                  <a:lnTo>
                    <a:pt x="141" y="11"/>
                  </a:lnTo>
                  <a:lnTo>
                    <a:pt x="133" y="16"/>
                  </a:lnTo>
                  <a:lnTo>
                    <a:pt x="125" y="22"/>
                  </a:lnTo>
                  <a:lnTo>
                    <a:pt x="112" y="34"/>
                  </a:lnTo>
                  <a:lnTo>
                    <a:pt x="112" y="34"/>
                  </a:lnTo>
                  <a:lnTo>
                    <a:pt x="114" y="32"/>
                  </a:lnTo>
                  <a:lnTo>
                    <a:pt x="114" y="32"/>
                  </a:lnTo>
                  <a:lnTo>
                    <a:pt x="131" y="11"/>
                  </a:lnTo>
                  <a:lnTo>
                    <a:pt x="131" y="11"/>
                  </a:lnTo>
                  <a:lnTo>
                    <a:pt x="131" y="10"/>
                  </a:lnTo>
                  <a:lnTo>
                    <a:pt x="129" y="10"/>
                  </a:lnTo>
                  <a:lnTo>
                    <a:pt x="129" y="10"/>
                  </a:lnTo>
                  <a:lnTo>
                    <a:pt x="121" y="14"/>
                  </a:lnTo>
                  <a:lnTo>
                    <a:pt x="114" y="20"/>
                  </a:lnTo>
                  <a:lnTo>
                    <a:pt x="101" y="33"/>
                  </a:lnTo>
                  <a:lnTo>
                    <a:pt x="101" y="33"/>
                  </a:lnTo>
                  <a:lnTo>
                    <a:pt x="95" y="39"/>
                  </a:lnTo>
                  <a:lnTo>
                    <a:pt x="94" y="41"/>
                  </a:lnTo>
                  <a:lnTo>
                    <a:pt x="96" y="37"/>
                  </a:lnTo>
                  <a:lnTo>
                    <a:pt x="96" y="37"/>
                  </a:lnTo>
                  <a:lnTo>
                    <a:pt x="115" y="13"/>
                  </a:lnTo>
                  <a:lnTo>
                    <a:pt x="115" y="13"/>
                  </a:lnTo>
                  <a:lnTo>
                    <a:pt x="115" y="11"/>
                  </a:lnTo>
                  <a:lnTo>
                    <a:pt x="113" y="11"/>
                  </a:lnTo>
                  <a:lnTo>
                    <a:pt x="113" y="11"/>
                  </a:lnTo>
                  <a:lnTo>
                    <a:pt x="106" y="15"/>
                  </a:lnTo>
                  <a:lnTo>
                    <a:pt x="100" y="20"/>
                  </a:lnTo>
                  <a:lnTo>
                    <a:pt x="88" y="31"/>
                  </a:lnTo>
                  <a:lnTo>
                    <a:pt x="88" y="31"/>
                  </a:lnTo>
                  <a:lnTo>
                    <a:pt x="79" y="38"/>
                  </a:lnTo>
                  <a:lnTo>
                    <a:pt x="76" y="40"/>
                  </a:lnTo>
                  <a:lnTo>
                    <a:pt x="76" y="39"/>
                  </a:lnTo>
                  <a:lnTo>
                    <a:pt x="79" y="36"/>
                  </a:lnTo>
                  <a:lnTo>
                    <a:pt x="79" y="36"/>
                  </a:lnTo>
                  <a:lnTo>
                    <a:pt x="90" y="24"/>
                  </a:lnTo>
                  <a:lnTo>
                    <a:pt x="100" y="11"/>
                  </a:lnTo>
                  <a:lnTo>
                    <a:pt x="100" y="11"/>
                  </a:lnTo>
                  <a:lnTo>
                    <a:pt x="100" y="10"/>
                  </a:lnTo>
                  <a:lnTo>
                    <a:pt x="100" y="9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92" y="14"/>
                  </a:lnTo>
                  <a:lnTo>
                    <a:pt x="86" y="19"/>
                  </a:lnTo>
                  <a:lnTo>
                    <a:pt x="74" y="31"/>
                  </a:lnTo>
                  <a:lnTo>
                    <a:pt x="74" y="31"/>
                  </a:lnTo>
                  <a:lnTo>
                    <a:pt x="68" y="37"/>
                  </a:lnTo>
                  <a:lnTo>
                    <a:pt x="68" y="37"/>
                  </a:lnTo>
                  <a:lnTo>
                    <a:pt x="64" y="39"/>
                  </a:lnTo>
                  <a:lnTo>
                    <a:pt x="67" y="36"/>
                  </a:lnTo>
                  <a:lnTo>
                    <a:pt x="74" y="28"/>
                  </a:lnTo>
                  <a:lnTo>
                    <a:pt x="74" y="28"/>
                  </a:lnTo>
                  <a:lnTo>
                    <a:pt x="82" y="19"/>
                  </a:lnTo>
                  <a:lnTo>
                    <a:pt x="90" y="11"/>
                  </a:lnTo>
                  <a:lnTo>
                    <a:pt x="90" y="11"/>
                  </a:lnTo>
                  <a:lnTo>
                    <a:pt x="90" y="11"/>
                  </a:lnTo>
                  <a:lnTo>
                    <a:pt x="90" y="10"/>
                  </a:lnTo>
                  <a:lnTo>
                    <a:pt x="89" y="9"/>
                  </a:lnTo>
                  <a:lnTo>
                    <a:pt x="89" y="10"/>
                  </a:lnTo>
                  <a:lnTo>
                    <a:pt x="89" y="10"/>
                  </a:lnTo>
                  <a:lnTo>
                    <a:pt x="81" y="15"/>
                  </a:lnTo>
                  <a:lnTo>
                    <a:pt x="75" y="20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52" y="40"/>
                  </a:lnTo>
                  <a:lnTo>
                    <a:pt x="52" y="40"/>
                  </a:lnTo>
                  <a:lnTo>
                    <a:pt x="55" y="36"/>
                  </a:lnTo>
                  <a:lnTo>
                    <a:pt x="58" y="31"/>
                  </a:lnTo>
                  <a:lnTo>
                    <a:pt x="58" y="31"/>
                  </a:lnTo>
                  <a:lnTo>
                    <a:pt x="68" y="20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79" y="9"/>
                  </a:lnTo>
                  <a:lnTo>
                    <a:pt x="79" y="9"/>
                  </a:lnTo>
                  <a:lnTo>
                    <a:pt x="111" y="9"/>
                  </a:lnTo>
                  <a:lnTo>
                    <a:pt x="111" y="9"/>
                  </a:lnTo>
                  <a:close/>
                </a:path>
              </a:pathLst>
            </a:custGeom>
            <a:solidFill>
              <a:srgbClr val="FBA6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060" tIns="49530" rIns="99060" bIns="4953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950"/>
            </a:p>
          </p:txBody>
        </p:sp>
        <p:sp>
          <p:nvSpPr>
            <p:cNvPr id="23" name="PA_库_任意多边形 2539"/>
            <p:cNvSpPr>
              <a:spLocks noEditPoints="1"/>
            </p:cNvSpPr>
            <p:nvPr>
              <p:custDataLst>
                <p:tags r:id="rId9"/>
              </p:custDataLst>
            </p:nvPr>
          </p:nvSpPr>
          <p:spPr bwMode="auto">
            <a:xfrm>
              <a:off x="8924443" y="6450338"/>
              <a:ext cx="107951" cy="101600"/>
            </a:xfrm>
            <a:custGeom>
              <a:avLst/>
              <a:gdLst/>
              <a:ahLst/>
              <a:cxnLst>
                <a:cxn ang="0">
                  <a:pos x="35" y="46"/>
                </a:cxn>
                <a:cxn ang="0">
                  <a:pos x="46" y="38"/>
                </a:cxn>
                <a:cxn ang="0">
                  <a:pos x="51" y="25"/>
                </a:cxn>
                <a:cxn ang="0">
                  <a:pos x="49" y="15"/>
                </a:cxn>
                <a:cxn ang="0">
                  <a:pos x="40" y="4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3" y="11"/>
                </a:cxn>
                <a:cxn ang="0">
                  <a:pos x="0" y="25"/>
                </a:cxn>
                <a:cxn ang="0">
                  <a:pos x="3" y="35"/>
                </a:cxn>
                <a:cxn ang="0">
                  <a:pos x="14" y="45"/>
                </a:cxn>
                <a:cxn ang="0">
                  <a:pos x="30" y="47"/>
                </a:cxn>
                <a:cxn ang="0">
                  <a:pos x="29" y="39"/>
                </a:cxn>
                <a:cxn ang="0">
                  <a:pos x="19" y="38"/>
                </a:cxn>
                <a:cxn ang="0">
                  <a:pos x="11" y="32"/>
                </a:cxn>
                <a:cxn ang="0">
                  <a:pos x="8" y="25"/>
                </a:cxn>
                <a:cxn ang="0">
                  <a:pos x="19" y="20"/>
                </a:cxn>
                <a:cxn ang="0">
                  <a:pos x="20" y="23"/>
                </a:cxn>
                <a:cxn ang="0">
                  <a:pos x="12" y="32"/>
                </a:cxn>
                <a:cxn ang="0">
                  <a:pos x="14" y="32"/>
                </a:cxn>
                <a:cxn ang="0">
                  <a:pos x="31" y="21"/>
                </a:cxn>
                <a:cxn ang="0">
                  <a:pos x="20" y="35"/>
                </a:cxn>
                <a:cxn ang="0">
                  <a:pos x="21" y="37"/>
                </a:cxn>
                <a:cxn ang="0">
                  <a:pos x="37" y="29"/>
                </a:cxn>
                <a:cxn ang="0">
                  <a:pos x="31" y="36"/>
                </a:cxn>
                <a:cxn ang="0">
                  <a:pos x="32" y="38"/>
                </a:cxn>
                <a:cxn ang="0">
                  <a:pos x="34" y="37"/>
                </a:cxn>
                <a:cxn ang="0">
                  <a:pos x="40" y="28"/>
                </a:cxn>
                <a:cxn ang="0">
                  <a:pos x="39" y="26"/>
                </a:cxn>
                <a:cxn ang="0">
                  <a:pos x="24" y="33"/>
                </a:cxn>
                <a:cxn ang="0">
                  <a:pos x="36" y="19"/>
                </a:cxn>
                <a:cxn ang="0">
                  <a:pos x="35" y="17"/>
                </a:cxn>
                <a:cxn ang="0">
                  <a:pos x="21" y="25"/>
                </a:cxn>
                <a:cxn ang="0">
                  <a:pos x="33" y="13"/>
                </a:cxn>
                <a:cxn ang="0">
                  <a:pos x="32" y="11"/>
                </a:cxn>
                <a:cxn ang="0">
                  <a:pos x="17" y="19"/>
                </a:cxn>
                <a:cxn ang="0">
                  <a:pos x="28" y="9"/>
                </a:cxn>
                <a:cxn ang="0">
                  <a:pos x="40" y="17"/>
                </a:cxn>
                <a:cxn ang="0">
                  <a:pos x="40" y="30"/>
                </a:cxn>
                <a:cxn ang="0">
                  <a:pos x="34" y="37"/>
                </a:cxn>
                <a:cxn ang="0">
                  <a:pos x="12" y="13"/>
                </a:cxn>
                <a:cxn ang="0">
                  <a:pos x="19" y="9"/>
                </a:cxn>
                <a:cxn ang="0">
                  <a:pos x="11" y="14"/>
                </a:cxn>
                <a:cxn ang="0">
                  <a:pos x="12" y="15"/>
                </a:cxn>
                <a:cxn ang="0">
                  <a:pos x="17" y="16"/>
                </a:cxn>
                <a:cxn ang="0">
                  <a:pos x="8" y="23"/>
                </a:cxn>
                <a:cxn ang="0">
                  <a:pos x="11" y="14"/>
                </a:cxn>
              </a:cxnLst>
              <a:rect l="0" t="0" r="r" b="b"/>
              <a:pathLst>
                <a:path w="51" h="48">
                  <a:moveTo>
                    <a:pt x="30" y="47"/>
                  </a:moveTo>
                  <a:lnTo>
                    <a:pt x="30" y="47"/>
                  </a:lnTo>
                  <a:lnTo>
                    <a:pt x="35" y="46"/>
                  </a:lnTo>
                  <a:lnTo>
                    <a:pt x="39" y="44"/>
                  </a:lnTo>
                  <a:lnTo>
                    <a:pt x="43" y="41"/>
                  </a:lnTo>
                  <a:lnTo>
                    <a:pt x="46" y="38"/>
                  </a:lnTo>
                  <a:lnTo>
                    <a:pt x="48" y="34"/>
                  </a:lnTo>
                  <a:lnTo>
                    <a:pt x="50" y="30"/>
                  </a:lnTo>
                  <a:lnTo>
                    <a:pt x="51" y="25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49" y="15"/>
                  </a:lnTo>
                  <a:lnTo>
                    <a:pt x="47" y="11"/>
                  </a:lnTo>
                  <a:lnTo>
                    <a:pt x="44" y="7"/>
                  </a:lnTo>
                  <a:lnTo>
                    <a:pt x="40" y="4"/>
                  </a:lnTo>
                  <a:lnTo>
                    <a:pt x="36" y="2"/>
                  </a:lnTo>
                  <a:lnTo>
                    <a:pt x="32" y="1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7" y="1"/>
                  </a:lnTo>
                  <a:lnTo>
                    <a:pt x="12" y="2"/>
                  </a:lnTo>
                  <a:lnTo>
                    <a:pt x="8" y="4"/>
                  </a:lnTo>
                  <a:lnTo>
                    <a:pt x="5" y="7"/>
                  </a:lnTo>
                  <a:lnTo>
                    <a:pt x="3" y="11"/>
                  </a:lnTo>
                  <a:lnTo>
                    <a:pt x="1" y="15"/>
                  </a:lnTo>
                  <a:lnTo>
                    <a:pt x="0" y="2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30"/>
                  </a:lnTo>
                  <a:lnTo>
                    <a:pt x="3" y="35"/>
                  </a:lnTo>
                  <a:lnTo>
                    <a:pt x="6" y="39"/>
                  </a:lnTo>
                  <a:lnTo>
                    <a:pt x="10" y="43"/>
                  </a:lnTo>
                  <a:lnTo>
                    <a:pt x="14" y="45"/>
                  </a:lnTo>
                  <a:lnTo>
                    <a:pt x="19" y="47"/>
                  </a:lnTo>
                  <a:lnTo>
                    <a:pt x="25" y="48"/>
                  </a:lnTo>
                  <a:lnTo>
                    <a:pt x="30" y="47"/>
                  </a:lnTo>
                  <a:lnTo>
                    <a:pt x="30" y="47"/>
                  </a:lnTo>
                  <a:close/>
                  <a:moveTo>
                    <a:pt x="29" y="39"/>
                  </a:moveTo>
                  <a:lnTo>
                    <a:pt x="29" y="39"/>
                  </a:lnTo>
                  <a:lnTo>
                    <a:pt x="26" y="39"/>
                  </a:lnTo>
                  <a:lnTo>
                    <a:pt x="22" y="39"/>
                  </a:lnTo>
                  <a:lnTo>
                    <a:pt x="19" y="38"/>
                  </a:lnTo>
                  <a:lnTo>
                    <a:pt x="16" y="36"/>
                  </a:lnTo>
                  <a:lnTo>
                    <a:pt x="13" y="34"/>
                  </a:lnTo>
                  <a:lnTo>
                    <a:pt x="11" y="32"/>
                  </a:lnTo>
                  <a:lnTo>
                    <a:pt x="9" y="28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9" y="20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0" y="23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23" y="27"/>
                  </a:lnTo>
                  <a:lnTo>
                    <a:pt x="31" y="21"/>
                  </a:lnTo>
                  <a:lnTo>
                    <a:pt x="31" y="21"/>
                  </a:lnTo>
                  <a:lnTo>
                    <a:pt x="25" y="28"/>
                  </a:lnTo>
                  <a:lnTo>
                    <a:pt x="22" y="31"/>
                  </a:lnTo>
                  <a:lnTo>
                    <a:pt x="20" y="35"/>
                  </a:lnTo>
                  <a:lnTo>
                    <a:pt x="20" y="35"/>
                  </a:lnTo>
                  <a:lnTo>
                    <a:pt x="20" y="37"/>
                  </a:lnTo>
                  <a:lnTo>
                    <a:pt x="21" y="37"/>
                  </a:lnTo>
                  <a:lnTo>
                    <a:pt x="21" y="37"/>
                  </a:lnTo>
                  <a:lnTo>
                    <a:pt x="29" y="32"/>
                  </a:lnTo>
                  <a:lnTo>
                    <a:pt x="37" y="29"/>
                  </a:lnTo>
                  <a:lnTo>
                    <a:pt x="37" y="29"/>
                  </a:lnTo>
                  <a:lnTo>
                    <a:pt x="31" y="36"/>
                  </a:lnTo>
                  <a:lnTo>
                    <a:pt x="31" y="36"/>
                  </a:lnTo>
                  <a:lnTo>
                    <a:pt x="31" y="37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29" y="39"/>
                  </a:lnTo>
                  <a:lnTo>
                    <a:pt x="29" y="39"/>
                  </a:lnTo>
                  <a:close/>
                  <a:moveTo>
                    <a:pt x="34" y="37"/>
                  </a:moveTo>
                  <a:lnTo>
                    <a:pt x="34" y="37"/>
                  </a:lnTo>
                  <a:lnTo>
                    <a:pt x="37" y="33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6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1" y="29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30" y="26"/>
                  </a:lnTo>
                  <a:lnTo>
                    <a:pt x="36" y="19"/>
                  </a:lnTo>
                  <a:lnTo>
                    <a:pt x="36" y="19"/>
                  </a:lnTo>
                  <a:lnTo>
                    <a:pt x="36" y="18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28" y="21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7" y="19"/>
                  </a:lnTo>
                  <a:lnTo>
                    <a:pt x="33" y="13"/>
                  </a:lnTo>
                  <a:lnTo>
                    <a:pt x="33" y="13"/>
                  </a:lnTo>
                  <a:lnTo>
                    <a:pt x="33" y="12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24" y="15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28" y="9"/>
                  </a:lnTo>
                  <a:lnTo>
                    <a:pt x="28" y="9"/>
                  </a:lnTo>
                  <a:lnTo>
                    <a:pt x="33" y="10"/>
                  </a:lnTo>
                  <a:lnTo>
                    <a:pt x="37" y="13"/>
                  </a:lnTo>
                  <a:lnTo>
                    <a:pt x="40" y="17"/>
                  </a:lnTo>
                  <a:lnTo>
                    <a:pt x="41" y="21"/>
                  </a:lnTo>
                  <a:lnTo>
                    <a:pt x="41" y="26"/>
                  </a:lnTo>
                  <a:lnTo>
                    <a:pt x="40" y="30"/>
                  </a:lnTo>
                  <a:lnTo>
                    <a:pt x="38" y="34"/>
                  </a:lnTo>
                  <a:lnTo>
                    <a:pt x="34" y="37"/>
                  </a:lnTo>
                  <a:lnTo>
                    <a:pt x="34" y="37"/>
                  </a:lnTo>
                  <a:close/>
                  <a:moveTo>
                    <a:pt x="19" y="9"/>
                  </a:moveTo>
                  <a:lnTo>
                    <a:pt x="19" y="9"/>
                  </a:lnTo>
                  <a:lnTo>
                    <a:pt x="12" y="13"/>
                  </a:lnTo>
                  <a:lnTo>
                    <a:pt x="12" y="13"/>
                  </a:lnTo>
                  <a:lnTo>
                    <a:pt x="15" y="10"/>
                  </a:lnTo>
                  <a:lnTo>
                    <a:pt x="19" y="9"/>
                  </a:lnTo>
                  <a:lnTo>
                    <a:pt x="19" y="9"/>
                  </a:lnTo>
                  <a:close/>
                  <a:moveTo>
                    <a:pt x="11" y="14"/>
                  </a:moveTo>
                  <a:lnTo>
                    <a:pt x="11" y="14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25" y="9"/>
                  </a:lnTo>
                  <a:lnTo>
                    <a:pt x="25" y="9"/>
                  </a:lnTo>
                  <a:lnTo>
                    <a:pt x="17" y="16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9" y="18"/>
                  </a:lnTo>
                  <a:lnTo>
                    <a:pt x="11" y="14"/>
                  </a:lnTo>
                  <a:lnTo>
                    <a:pt x="11" y="14"/>
                  </a:lnTo>
                  <a:close/>
                </a:path>
              </a:pathLst>
            </a:custGeom>
            <a:solidFill>
              <a:srgbClr val="FBA6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060" tIns="49530" rIns="99060" bIns="4953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950"/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728310" y="2737264"/>
            <a:ext cx="19726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chemeClr val="accent4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榮獲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744461" y="4369636"/>
            <a:ext cx="8417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dirty="0">
                <a:solidFill>
                  <a:schemeClr val="accent1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4800" dirty="0">
                <a:solidFill>
                  <a:schemeClr val="accent1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年力學期刊最佳論文獎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5B9AEF7D-B499-4DD1-A0C9-B1CDEF460C34}"/>
              </a:ext>
            </a:extLst>
          </p:cNvPr>
          <p:cNvSpPr txBox="1"/>
          <p:nvPr/>
        </p:nvSpPr>
        <p:spPr>
          <a:xfrm>
            <a:off x="744461" y="3692396"/>
            <a:ext cx="8417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中華民國力學學會</a:t>
            </a:r>
          </a:p>
        </p:txBody>
      </p:sp>
    </p:spTree>
    <p:extLst>
      <p:ext uri="{BB962C8B-B14F-4D97-AF65-F5344CB8AC3E}">
        <p14:creationId xmlns:p14="http://schemas.microsoft.com/office/powerpoint/2010/main" val="41384892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DBD586FE-567D-4F29-8088-3BE96E508D74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手绘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Office 主题​​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16</Words>
  <Application>Microsoft Office PowerPoint</Application>
  <PresentationFormat>A4 紙張 (210x297 公釐)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等线</vt:lpstr>
      <vt:lpstr>微软雅黑</vt:lpstr>
      <vt:lpstr>標楷體</vt:lpstr>
      <vt:lpstr>Arial</vt:lpstr>
      <vt:lpstr>Calibri</vt:lpstr>
      <vt:lpstr>Calibri Light</vt:lpstr>
      <vt:lpstr>Office 主题​​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dc:description>http://www.ypppt.com/</dc:description>
  <cp:lastModifiedBy>CCUME 中正機械</cp:lastModifiedBy>
  <cp:revision>144</cp:revision>
  <dcterms:created xsi:type="dcterms:W3CDTF">2017-12-13T10:24:01Z</dcterms:created>
  <dcterms:modified xsi:type="dcterms:W3CDTF">2024-10-25T01:56:56Z</dcterms:modified>
</cp:coreProperties>
</file>