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9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國立中正大學機械工程學系</a:t>
            </a:r>
            <a:b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</a:b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學年第</a:t>
            </a:r>
            <a:r>
              <a:rPr lang="en-US" altLang="zh-TW" sz="3600" u="sng" dirty="0">
                <a:latin typeface="華康儷粗宋(P)" pitchFamily="18" charset="-120"/>
                <a:ea typeface="華康儷粗宋(P)" pitchFamily="18" charset="-120"/>
              </a:rPr>
              <a:t> </a:t>
            </a: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學期</a:t>
            </a:r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碩士班學位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考試</a:t>
            </a:r>
            <a:r>
              <a:rPr lang="zh-TW" altLang="en-US" sz="3600" dirty="0" smtClean="0">
                <a:latin typeface="華康儷粗宋(P)" pitchFamily="18" charset="-120"/>
                <a:ea typeface="華康儷粗宋(P)" pitchFamily="18" charset="-120"/>
              </a:rPr>
              <a:t>評分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表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0725741"/>
              </p:ext>
            </p:extLst>
          </p:nvPr>
        </p:nvGraphicFramePr>
        <p:xfrm>
          <a:off x="179512" y="2204865"/>
          <a:ext cx="878497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75"/>
                <a:gridCol w="3178997"/>
                <a:gridCol w="2016224"/>
                <a:gridCol w="2520282"/>
              </a:tblGrid>
              <a:tr h="65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姓名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論文題目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評分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簽名及日期</a:t>
                      </a:r>
                      <a:endParaRPr lang="zh-TW" alt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37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圖片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20688"/>
            <a:ext cx="875808" cy="76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704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國立中正大學機械工程學系</a:t>
            </a:r>
            <a:b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</a:b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學年第</a:t>
            </a:r>
            <a:r>
              <a:rPr lang="en-US" altLang="zh-TW" sz="3600" u="sng" dirty="0">
                <a:latin typeface="華康儷粗宋(P)" pitchFamily="18" charset="-120"/>
                <a:ea typeface="華康儷粗宋(P)" pitchFamily="18" charset="-120"/>
              </a:rPr>
              <a:t> </a:t>
            </a: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學期</a:t>
            </a:r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碩士班學位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考試</a:t>
            </a:r>
            <a:r>
              <a:rPr lang="zh-TW" altLang="en-US" sz="3600" dirty="0" smtClean="0">
                <a:latin typeface="華康儷粗宋(P)" pitchFamily="18" charset="-120"/>
                <a:ea typeface="華康儷粗宋(P)" pitchFamily="18" charset="-120"/>
              </a:rPr>
              <a:t>評分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表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1913322"/>
              </p:ext>
            </p:extLst>
          </p:nvPr>
        </p:nvGraphicFramePr>
        <p:xfrm>
          <a:off x="179512" y="2204865"/>
          <a:ext cx="878497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75"/>
                <a:gridCol w="3178997"/>
                <a:gridCol w="2016224"/>
                <a:gridCol w="2520282"/>
              </a:tblGrid>
              <a:tr h="65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姓名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論文題目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評分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簽名及日期</a:t>
                      </a:r>
                      <a:endParaRPr lang="zh-TW" alt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37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圖片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20688"/>
            <a:ext cx="875808" cy="76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542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國立中正大學機械工程學系      學年第     學期碩士班學位考試評分表 </vt:lpstr>
      <vt:lpstr>國立中正大學機械工程學系      學年第     學期碩士班學位考試評分表 </vt:lpstr>
    </vt:vector>
  </TitlesOfParts>
  <Company>CCUME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國立中正大學機械工程學系 九十九學年第二學期碩士班學位考試時間表 </dc:title>
  <dc:creator>ccume_1</dc:creator>
  <cp:lastModifiedBy>MD710</cp:lastModifiedBy>
  <cp:revision>50</cp:revision>
  <dcterms:created xsi:type="dcterms:W3CDTF">2011-06-30T05:55:24Z</dcterms:created>
  <dcterms:modified xsi:type="dcterms:W3CDTF">2017-01-03T05:30:22Z</dcterms:modified>
</cp:coreProperties>
</file>