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-14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FEEA1-0377-495A-91C1-C7BD1A94B53E}" type="datetimeFigureOut">
              <a:rPr lang="zh-TW" altLang="en-US" smtClean="0"/>
              <a:pPr/>
              <a:t>2017/1/5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9FCBF-A276-43DA-B595-16F3F3433F6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國立中正大學機械工程學系</a:t>
            </a:r>
            <a:b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</a:br>
            <a:r>
              <a:rPr lang="zh-TW" altLang="en-US" sz="3600" u="sng" dirty="0" smtClean="0">
                <a:latin typeface="華康儷粗宋(P)" pitchFamily="18" charset="-120"/>
                <a:ea typeface="華康儷粗宋(P)" pitchFamily="18" charset="-120"/>
              </a:rPr>
              <a:t>　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學年第</a:t>
            </a:r>
            <a:r>
              <a:rPr lang="zh-TW" altLang="en-US" sz="3600" u="sng" dirty="0" smtClean="0">
                <a:latin typeface="華康儷粗宋(P)" pitchFamily="18" charset="-120"/>
                <a:ea typeface="華康儷粗宋(P)" pitchFamily="18" charset="-120"/>
              </a:rPr>
              <a:t>　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學期</a:t>
            </a:r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碩士班學位考試時間表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864096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謹邀請</a:t>
            </a:r>
            <a:r>
              <a:rPr lang="zh-TW" altLang="en-US" u="sng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　　　　</a:t>
            </a: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教授</a:t>
            </a:r>
            <a:r>
              <a:rPr lang="zh-TW" altLang="zh-TW" dirty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，擔任本系碩士班研究生</a:t>
            </a: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（</a:t>
            </a:r>
            <a:r>
              <a:rPr lang="zh-TW" altLang="en-US" u="sng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　　　　</a:t>
            </a: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）</a:t>
            </a:r>
            <a:r>
              <a:rPr lang="zh-TW" altLang="zh-TW" dirty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之口試</a:t>
            </a: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委員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70827174"/>
              </p:ext>
            </p:extLst>
          </p:nvPr>
        </p:nvGraphicFramePr>
        <p:xfrm>
          <a:off x="0" y="1556792"/>
          <a:ext cx="9143999" cy="135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82"/>
                <a:gridCol w="2464905"/>
                <a:gridCol w="1113183"/>
                <a:gridCol w="1113183"/>
                <a:gridCol w="1071803"/>
                <a:gridCol w="1296144"/>
                <a:gridCol w="971599"/>
              </a:tblGrid>
              <a:tr h="429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姓名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論文題目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指導教授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口試委員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口試日期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口試時間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口試地點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1261"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 descr="圖片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896" y="-1"/>
            <a:ext cx="875808" cy="7615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864096"/>
          </a:xfrm>
        </p:spPr>
        <p:txBody>
          <a:bodyPr>
            <a:normAutofit fontScale="90000"/>
          </a:bodyPr>
          <a:lstStyle/>
          <a:p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國立中正大學機械工程學系</a:t>
            </a:r>
            <a:b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</a:br>
            <a:r>
              <a:rPr lang="zh-TW" altLang="en-US" sz="3600" u="sng" dirty="0" smtClean="0">
                <a:latin typeface="華康儷粗宋(P)" pitchFamily="18" charset="-120"/>
                <a:ea typeface="華康儷粗宋(P)" pitchFamily="18" charset="-120"/>
              </a:rPr>
              <a:t>　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學年第</a:t>
            </a:r>
            <a:r>
              <a:rPr lang="zh-TW" altLang="en-US" sz="3600" u="sng" dirty="0" smtClean="0">
                <a:latin typeface="華康儷粗宋(P)" pitchFamily="18" charset="-120"/>
                <a:ea typeface="華康儷粗宋(P)" pitchFamily="18" charset="-120"/>
              </a:rPr>
              <a:t>　</a:t>
            </a:r>
            <a:r>
              <a:rPr lang="zh-TW" altLang="zh-TW" sz="3600" dirty="0" smtClean="0">
                <a:latin typeface="華康儷粗宋(P)" pitchFamily="18" charset="-120"/>
                <a:ea typeface="華康儷粗宋(P)" pitchFamily="18" charset="-120"/>
              </a:rPr>
              <a:t>學期</a:t>
            </a:r>
            <a:r>
              <a:rPr lang="zh-TW" altLang="zh-TW" sz="3600" dirty="0">
                <a:latin typeface="華康儷粗宋(P)" pitchFamily="18" charset="-120"/>
                <a:ea typeface="華康儷粗宋(P)" pitchFamily="18" charset="-120"/>
              </a:rPr>
              <a:t>碩士班學位考試時間表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5445224"/>
            <a:ext cx="9144000" cy="864096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謹邀請</a:t>
            </a:r>
            <a:r>
              <a:rPr lang="zh-TW" altLang="en-US" u="sng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　　　　</a:t>
            </a: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教授</a:t>
            </a:r>
            <a:r>
              <a:rPr lang="zh-TW" altLang="zh-TW" dirty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，擔任本系碩士班研究生</a:t>
            </a: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（</a:t>
            </a:r>
            <a:r>
              <a:rPr lang="zh-TW" altLang="en-US" u="sng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　　　　</a:t>
            </a:r>
            <a:r>
              <a:rPr lang="zh-TW" altLang="zh-TW" dirty="0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）</a:t>
            </a:r>
            <a:r>
              <a:rPr lang="zh-TW" altLang="zh-TW" dirty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之</a:t>
            </a:r>
            <a:r>
              <a:rPr lang="zh-TW" altLang="zh-TW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口試</a:t>
            </a:r>
            <a:r>
              <a:rPr lang="zh-TW" altLang="zh-TW" smtClean="0">
                <a:solidFill>
                  <a:schemeClr val="tx1"/>
                </a:solidFill>
                <a:latin typeface="華康儷粗宋(P)" pitchFamily="18" charset="-120"/>
                <a:ea typeface="華康儷粗宋(P)" pitchFamily="18" charset="-120"/>
              </a:rPr>
              <a:t>委員</a:t>
            </a:r>
            <a:r>
              <a:rPr lang="zh-TW" altLang="zh-TW" smtClean="0"/>
              <a:t>。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7368591"/>
              </p:ext>
            </p:extLst>
          </p:nvPr>
        </p:nvGraphicFramePr>
        <p:xfrm>
          <a:off x="0" y="1556792"/>
          <a:ext cx="9143999" cy="1351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82"/>
                <a:gridCol w="2464905"/>
                <a:gridCol w="1113183"/>
                <a:gridCol w="1113183"/>
                <a:gridCol w="1071803"/>
                <a:gridCol w="1296144"/>
                <a:gridCol w="971599"/>
              </a:tblGrid>
              <a:tr h="429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姓名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論文題目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指導教授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口試委員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口試日期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口試時間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solidFill>
                            <a:schemeClr val="tx1"/>
                          </a:solidFill>
                          <a:latin typeface="華康儷粗宋" pitchFamily="49" charset="-120"/>
                          <a:ea typeface="華康儷粗宋" pitchFamily="49" charset="-120"/>
                          <a:cs typeface="Times New Roman"/>
                        </a:rPr>
                        <a:t>口試地點</a:t>
                      </a:r>
                      <a:endParaRPr lang="zh-TW" sz="1600" kern="100" dirty="0">
                        <a:solidFill>
                          <a:schemeClr val="tx1"/>
                        </a:solidFill>
                        <a:latin typeface="華康儷粗宋" pitchFamily="49" charset="-120"/>
                        <a:ea typeface="華康儷粗宋" pitchFamily="49" charset="-120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21261"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華康儷粗宋" pitchFamily="49" charset="-120"/>
                        <a:ea typeface="華康儷粗宋" pitchFamily="49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Arial Unicode MS" pitchFamily="34" charset="-120"/>
                        <a:ea typeface="Arial Unicode MS" pitchFamily="34" charset="-120"/>
                        <a:cs typeface="Arial Unicode MS" pitchFamily="34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 descr="圖片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1896" y="-1"/>
            <a:ext cx="875808" cy="761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037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42</Words>
  <Application>Microsoft Office PowerPoint</Application>
  <PresentationFormat>如螢幕大小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國立中正大學機械工程學系 　學年第　學期碩士班學位考試時間表 </vt:lpstr>
      <vt:lpstr>國立中正大學機械工程學系 　學年第　學期碩士班學位考試時間表 </vt:lpstr>
    </vt:vector>
  </TitlesOfParts>
  <Company>CCUME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國立中正大學機械工程學系 九十九學年第二學期碩士班學位考試時間表 </dc:title>
  <dc:creator>ccume_1</dc:creator>
  <cp:lastModifiedBy>MD710</cp:lastModifiedBy>
  <cp:revision>47</cp:revision>
  <cp:lastPrinted>2013-07-16T06:31:37Z</cp:lastPrinted>
  <dcterms:created xsi:type="dcterms:W3CDTF">2011-06-30T05:55:24Z</dcterms:created>
  <dcterms:modified xsi:type="dcterms:W3CDTF">2017-01-05T01:56:00Z</dcterms:modified>
</cp:coreProperties>
</file>